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7" r:id="rId3"/>
    <p:sldId id="270" r:id="rId4"/>
    <p:sldId id="259" r:id="rId5"/>
    <p:sldId id="282" r:id="rId6"/>
    <p:sldId id="273" r:id="rId7"/>
    <p:sldId id="278" r:id="rId8"/>
    <p:sldId id="263" r:id="rId9"/>
    <p:sldId id="264" r:id="rId10"/>
    <p:sldId id="274" r:id="rId11"/>
    <p:sldId id="279" r:id="rId12"/>
    <p:sldId id="283" r:id="rId13"/>
    <p:sldId id="280" r:id="rId14"/>
    <p:sldId id="26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A994D3-D642-4007-BE42-46790A52F3F2}" v="1785" dt="2018-09-28T21:13:23.2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phson-Hernandez, Shannon" userId="e9403613-2aaa-424c-8257-ec5fe030fb5c" providerId="ADAL" clId="{B971D4BE-6AA4-44D5-9F86-C43DEFCD520B}"/>
    <pc:docChg chg="custSel addSld delSld modSld sldOrd">
      <pc:chgData name="Jephson-Hernandez, Shannon" userId="e9403613-2aaa-424c-8257-ec5fe030fb5c" providerId="ADAL" clId="{B971D4BE-6AA4-44D5-9F86-C43DEFCD520B}" dt="2018-09-28T18:50:53.871" v="1665" actId="1076"/>
      <pc:docMkLst>
        <pc:docMk/>
      </pc:docMkLst>
      <pc:sldChg chg="modSp">
        <pc:chgData name="Jephson-Hernandez, Shannon" userId="e9403613-2aaa-424c-8257-ec5fe030fb5c" providerId="ADAL" clId="{B971D4BE-6AA4-44D5-9F86-C43DEFCD520B}" dt="2018-09-28T14:57:12.039" v="54" actId="20577"/>
        <pc:sldMkLst>
          <pc:docMk/>
          <pc:sldMk cId="792695728" sldId="256"/>
        </pc:sldMkLst>
        <pc:spChg chg="mod">
          <ac:chgData name="Jephson-Hernandez, Shannon" userId="e9403613-2aaa-424c-8257-ec5fe030fb5c" providerId="ADAL" clId="{B971D4BE-6AA4-44D5-9F86-C43DEFCD520B}" dt="2018-09-28T14:57:12.039" v="54" actId="20577"/>
          <ac:spMkLst>
            <pc:docMk/>
            <pc:sldMk cId="792695728" sldId="256"/>
            <ac:spMk id="2" creationId="{02E9F828-0C73-430E-8F8E-A1367ACF3E5F}"/>
          </ac:spMkLst>
        </pc:spChg>
      </pc:sldChg>
      <pc:sldChg chg="del">
        <pc:chgData name="Jephson-Hernandez, Shannon" userId="e9403613-2aaa-424c-8257-ec5fe030fb5c" providerId="ADAL" clId="{B971D4BE-6AA4-44D5-9F86-C43DEFCD520B}" dt="2018-09-28T15:01:26.191" v="339" actId="2696"/>
        <pc:sldMkLst>
          <pc:docMk/>
          <pc:sldMk cId="1548963334" sldId="257"/>
        </pc:sldMkLst>
      </pc:sldChg>
      <pc:sldChg chg="addSp delSp modSp ord">
        <pc:chgData name="Jephson-Hernandez, Shannon" userId="e9403613-2aaa-424c-8257-ec5fe030fb5c" providerId="ADAL" clId="{B971D4BE-6AA4-44D5-9F86-C43DEFCD520B}" dt="2018-09-28T15:04:29.843" v="461" actId="27636"/>
        <pc:sldMkLst>
          <pc:docMk/>
          <pc:sldMk cId="3313788599" sldId="259"/>
        </pc:sldMkLst>
        <pc:spChg chg="add del mod">
          <ac:chgData name="Jephson-Hernandez, Shannon" userId="e9403613-2aaa-424c-8257-ec5fe030fb5c" providerId="ADAL" clId="{B971D4BE-6AA4-44D5-9F86-C43DEFCD520B}" dt="2018-09-28T15:04:19.872" v="459"/>
          <ac:spMkLst>
            <pc:docMk/>
            <pc:sldMk cId="3313788599" sldId="259"/>
            <ac:spMk id="3" creationId="{FFB3208E-70A9-4181-B0C6-14E53A696F1F}"/>
          </ac:spMkLst>
        </pc:spChg>
        <pc:spChg chg="add mod">
          <ac:chgData name="Jephson-Hernandez, Shannon" userId="e9403613-2aaa-424c-8257-ec5fe030fb5c" providerId="ADAL" clId="{B971D4BE-6AA4-44D5-9F86-C43DEFCD520B}" dt="2018-09-28T15:04:29.843" v="461" actId="27636"/>
          <ac:spMkLst>
            <pc:docMk/>
            <pc:sldMk cId="3313788599" sldId="259"/>
            <ac:spMk id="4" creationId="{0687E256-DA52-49FE-811B-76C6A61E5A41}"/>
          </ac:spMkLst>
        </pc:spChg>
        <pc:picChg chg="mod">
          <ac:chgData name="Jephson-Hernandez, Shannon" userId="e9403613-2aaa-424c-8257-ec5fe030fb5c" providerId="ADAL" clId="{B971D4BE-6AA4-44D5-9F86-C43DEFCD520B}" dt="2018-09-28T15:04:12.117" v="456" actId="1076"/>
          <ac:picMkLst>
            <pc:docMk/>
            <pc:sldMk cId="3313788599" sldId="259"/>
            <ac:picMk id="2" creationId="{00000000-0000-0000-0000-000000000000}"/>
          </ac:picMkLst>
        </pc:picChg>
      </pc:sldChg>
      <pc:sldChg chg="addSp delSp modSp ord">
        <pc:chgData name="Jephson-Hernandez, Shannon" userId="e9403613-2aaa-424c-8257-ec5fe030fb5c" providerId="ADAL" clId="{B971D4BE-6AA4-44D5-9F86-C43DEFCD520B}" dt="2018-09-28T15:18:32.848" v="618"/>
        <pc:sldMkLst>
          <pc:docMk/>
          <pc:sldMk cId="1982100107" sldId="260"/>
        </pc:sldMkLst>
        <pc:spChg chg="mod">
          <ac:chgData name="Jephson-Hernandez, Shannon" userId="e9403613-2aaa-424c-8257-ec5fe030fb5c" providerId="ADAL" clId="{B971D4BE-6AA4-44D5-9F86-C43DEFCD520B}" dt="2018-09-28T15:17:45.544" v="612" actId="255"/>
          <ac:spMkLst>
            <pc:docMk/>
            <pc:sldMk cId="1982100107" sldId="260"/>
            <ac:spMk id="3" creationId="{0ED3C922-2FFC-4CCC-A5BC-C0A62BE4C023}"/>
          </ac:spMkLst>
        </pc:spChg>
        <pc:picChg chg="del mod">
          <ac:chgData name="Jephson-Hernandez, Shannon" userId="e9403613-2aaa-424c-8257-ec5fe030fb5c" providerId="ADAL" clId="{B971D4BE-6AA4-44D5-9F86-C43DEFCD520B}" dt="2018-09-28T15:17:48.349" v="613" actId="478"/>
          <ac:picMkLst>
            <pc:docMk/>
            <pc:sldMk cId="1982100107" sldId="260"/>
            <ac:picMk id="2" creationId="{00000000-0000-0000-0000-000000000000}"/>
          </ac:picMkLst>
        </pc:picChg>
        <pc:picChg chg="add mod">
          <ac:chgData name="Jephson-Hernandez, Shannon" userId="e9403613-2aaa-424c-8257-ec5fe030fb5c" providerId="ADAL" clId="{B971D4BE-6AA4-44D5-9F86-C43DEFCD520B}" dt="2018-09-28T15:18:23.739" v="617" actId="1076"/>
          <ac:picMkLst>
            <pc:docMk/>
            <pc:sldMk cId="1982100107" sldId="260"/>
            <ac:picMk id="4" creationId="{40F397CD-6F66-4D2A-B867-283D35CC9740}"/>
          </ac:picMkLst>
        </pc:picChg>
      </pc:sldChg>
      <pc:sldChg chg="addSp delSp modSp ord">
        <pc:chgData name="Jephson-Hernandez, Shannon" userId="e9403613-2aaa-424c-8257-ec5fe030fb5c" providerId="ADAL" clId="{B971D4BE-6AA4-44D5-9F86-C43DEFCD520B}" dt="2018-09-28T17:34:37.848" v="1024" actId="20577"/>
        <pc:sldMkLst>
          <pc:docMk/>
          <pc:sldMk cId="807857324" sldId="263"/>
        </pc:sldMkLst>
        <pc:spChg chg="del mod">
          <ac:chgData name="Jephson-Hernandez, Shannon" userId="e9403613-2aaa-424c-8257-ec5fe030fb5c" providerId="ADAL" clId="{B971D4BE-6AA4-44D5-9F86-C43DEFCD520B}" dt="2018-09-28T17:33:25.487" v="954" actId="478"/>
          <ac:spMkLst>
            <pc:docMk/>
            <pc:sldMk cId="807857324" sldId="263"/>
            <ac:spMk id="3" creationId="{7BB1F365-D13D-4367-8271-EDB2B0253771}"/>
          </ac:spMkLst>
        </pc:spChg>
        <pc:spChg chg="add mod">
          <ac:chgData name="Jephson-Hernandez, Shannon" userId="e9403613-2aaa-424c-8257-ec5fe030fb5c" providerId="ADAL" clId="{B971D4BE-6AA4-44D5-9F86-C43DEFCD520B}" dt="2018-09-28T17:34:37.848" v="1024" actId="20577"/>
          <ac:spMkLst>
            <pc:docMk/>
            <pc:sldMk cId="807857324" sldId="263"/>
            <ac:spMk id="5" creationId="{12C03614-8411-4282-8BB3-86B16997FF7F}"/>
          </ac:spMkLst>
        </pc:spChg>
      </pc:sldChg>
      <pc:sldChg chg="addSp modSp ord">
        <pc:chgData name="Jephson-Hernandez, Shannon" userId="e9403613-2aaa-424c-8257-ec5fe030fb5c" providerId="ADAL" clId="{B971D4BE-6AA4-44D5-9F86-C43DEFCD520B}" dt="2018-09-28T17:35:47.663" v="1042" actId="255"/>
        <pc:sldMkLst>
          <pc:docMk/>
          <pc:sldMk cId="4252544201" sldId="264"/>
        </pc:sldMkLst>
        <pc:spChg chg="add mod">
          <ac:chgData name="Jephson-Hernandez, Shannon" userId="e9403613-2aaa-424c-8257-ec5fe030fb5c" providerId="ADAL" clId="{B971D4BE-6AA4-44D5-9F86-C43DEFCD520B}" dt="2018-09-28T17:35:47.663" v="1042" actId="255"/>
          <ac:spMkLst>
            <pc:docMk/>
            <pc:sldMk cId="4252544201" sldId="264"/>
            <ac:spMk id="3" creationId="{401EA2FF-37AF-428F-9F6B-92778E6C913E}"/>
          </ac:spMkLst>
        </pc:spChg>
        <pc:graphicFrameChg chg="mod">
          <ac:chgData name="Jephson-Hernandez, Shannon" userId="e9403613-2aaa-424c-8257-ec5fe030fb5c" providerId="ADAL" clId="{B971D4BE-6AA4-44D5-9F86-C43DEFCD520B}" dt="2018-09-28T17:34:54.842" v="1025" actId="14100"/>
          <ac:graphicFrameMkLst>
            <pc:docMk/>
            <pc:sldMk cId="4252544201" sldId="264"/>
            <ac:graphicFrameMk id="2" creationId="{00000000-0000-0000-0000-000000000000}"/>
          </ac:graphicFrameMkLst>
        </pc:graphicFrameChg>
      </pc:sldChg>
      <pc:sldChg chg="del">
        <pc:chgData name="Jephson-Hernandez, Shannon" userId="e9403613-2aaa-424c-8257-ec5fe030fb5c" providerId="ADAL" clId="{B971D4BE-6AA4-44D5-9F86-C43DEFCD520B}" dt="2018-09-28T15:01:34.602" v="340" actId="2696"/>
        <pc:sldMkLst>
          <pc:docMk/>
          <pc:sldMk cId="2697815502" sldId="267"/>
        </pc:sldMkLst>
      </pc:sldChg>
      <pc:sldChg chg="modSp del">
        <pc:chgData name="Jephson-Hernandez, Shannon" userId="e9403613-2aaa-424c-8257-ec5fe030fb5c" providerId="ADAL" clId="{B971D4BE-6AA4-44D5-9F86-C43DEFCD520B}" dt="2018-09-28T17:32:59.759" v="953" actId="2696"/>
        <pc:sldMkLst>
          <pc:docMk/>
          <pc:sldMk cId="3503526545" sldId="268"/>
        </pc:sldMkLst>
        <pc:spChg chg="mod">
          <ac:chgData name="Jephson-Hernandez, Shannon" userId="e9403613-2aaa-424c-8257-ec5fe030fb5c" providerId="ADAL" clId="{B971D4BE-6AA4-44D5-9F86-C43DEFCD520B}" dt="2018-09-28T15:36:22.871" v="848" actId="20577"/>
          <ac:spMkLst>
            <pc:docMk/>
            <pc:sldMk cId="3503526545" sldId="268"/>
            <ac:spMk id="3" creationId="{0111C9A4-A93B-422E-A765-2CFD61AD14A6}"/>
          </ac:spMkLst>
        </pc:spChg>
      </pc:sldChg>
      <pc:sldChg chg="del">
        <pc:chgData name="Jephson-Hernandez, Shannon" userId="e9403613-2aaa-424c-8257-ec5fe030fb5c" providerId="ADAL" clId="{B971D4BE-6AA4-44D5-9F86-C43DEFCD520B}" dt="2018-09-28T14:59:15.101" v="147" actId="2696"/>
        <pc:sldMkLst>
          <pc:docMk/>
          <pc:sldMk cId="1772012859" sldId="269"/>
        </pc:sldMkLst>
      </pc:sldChg>
      <pc:sldChg chg="modSp">
        <pc:chgData name="Jephson-Hernandez, Shannon" userId="e9403613-2aaa-424c-8257-ec5fe030fb5c" providerId="ADAL" clId="{B971D4BE-6AA4-44D5-9F86-C43DEFCD520B}" dt="2018-09-28T14:58:11.917" v="119" actId="20577"/>
        <pc:sldMkLst>
          <pc:docMk/>
          <pc:sldMk cId="935053569" sldId="270"/>
        </pc:sldMkLst>
        <pc:spChg chg="mod">
          <ac:chgData name="Jephson-Hernandez, Shannon" userId="e9403613-2aaa-424c-8257-ec5fe030fb5c" providerId="ADAL" clId="{B971D4BE-6AA4-44D5-9F86-C43DEFCD520B}" dt="2018-09-28T14:58:11.917" v="119" actId="20577"/>
          <ac:spMkLst>
            <pc:docMk/>
            <pc:sldMk cId="935053569" sldId="270"/>
            <ac:spMk id="2" creationId="{C87A0412-C17F-451E-8A61-FA79C303D5FF}"/>
          </ac:spMkLst>
        </pc:spChg>
      </pc:sldChg>
      <pc:sldChg chg="del">
        <pc:chgData name="Jephson-Hernandez, Shannon" userId="e9403613-2aaa-424c-8257-ec5fe030fb5c" providerId="ADAL" clId="{B971D4BE-6AA4-44D5-9F86-C43DEFCD520B}" dt="2018-09-28T14:58:50.185" v="146" actId="2696"/>
        <pc:sldMkLst>
          <pc:docMk/>
          <pc:sldMk cId="3224942511" sldId="271"/>
        </pc:sldMkLst>
      </pc:sldChg>
      <pc:sldChg chg="del">
        <pc:chgData name="Jephson-Hernandez, Shannon" userId="e9403613-2aaa-424c-8257-ec5fe030fb5c" providerId="ADAL" clId="{B971D4BE-6AA4-44D5-9F86-C43DEFCD520B}" dt="2018-09-28T14:59:17.365" v="148" actId="2696"/>
        <pc:sldMkLst>
          <pc:docMk/>
          <pc:sldMk cId="1215630297" sldId="272"/>
        </pc:sldMkLst>
      </pc:sldChg>
      <pc:sldChg chg="modSp">
        <pc:chgData name="Jephson-Hernandez, Shannon" userId="e9403613-2aaa-424c-8257-ec5fe030fb5c" providerId="ADAL" clId="{B971D4BE-6AA4-44D5-9F86-C43DEFCD520B}" dt="2018-09-28T14:59:50.997" v="221" actId="20577"/>
        <pc:sldMkLst>
          <pc:docMk/>
          <pc:sldMk cId="2561261080" sldId="273"/>
        </pc:sldMkLst>
        <pc:spChg chg="mod">
          <ac:chgData name="Jephson-Hernandez, Shannon" userId="e9403613-2aaa-424c-8257-ec5fe030fb5c" providerId="ADAL" clId="{B971D4BE-6AA4-44D5-9F86-C43DEFCD520B}" dt="2018-09-28T14:59:50.997" v="221" actId="20577"/>
          <ac:spMkLst>
            <pc:docMk/>
            <pc:sldMk cId="2561261080" sldId="273"/>
            <ac:spMk id="2" creationId="{C87A0412-C17F-451E-8A61-FA79C303D5FF}"/>
          </ac:spMkLst>
        </pc:spChg>
      </pc:sldChg>
      <pc:sldChg chg="modSp">
        <pc:chgData name="Jephson-Hernandez, Shannon" userId="e9403613-2aaa-424c-8257-ec5fe030fb5c" providerId="ADAL" clId="{B971D4BE-6AA4-44D5-9F86-C43DEFCD520B}" dt="2018-09-28T17:11:02.913" v="948" actId="5793"/>
        <pc:sldMkLst>
          <pc:docMk/>
          <pc:sldMk cId="2297496017" sldId="274"/>
        </pc:sldMkLst>
        <pc:spChg chg="mod">
          <ac:chgData name="Jephson-Hernandez, Shannon" userId="e9403613-2aaa-424c-8257-ec5fe030fb5c" providerId="ADAL" clId="{B971D4BE-6AA4-44D5-9F86-C43DEFCD520B}" dt="2018-09-28T17:11:02.913" v="948" actId="5793"/>
          <ac:spMkLst>
            <pc:docMk/>
            <pc:sldMk cId="2297496017" sldId="274"/>
            <ac:spMk id="3" creationId="{F323C43E-62B3-4528-8FB7-5066F4878D63}"/>
          </ac:spMkLst>
        </pc:spChg>
      </pc:sldChg>
      <pc:sldChg chg="del">
        <pc:chgData name="Jephson-Hernandez, Shannon" userId="e9403613-2aaa-424c-8257-ec5fe030fb5c" providerId="ADAL" clId="{B971D4BE-6AA4-44D5-9F86-C43DEFCD520B}" dt="2018-09-28T15:00:58.092" v="315" actId="2696"/>
        <pc:sldMkLst>
          <pc:docMk/>
          <pc:sldMk cId="3280605973" sldId="276"/>
        </pc:sldMkLst>
      </pc:sldChg>
      <pc:sldChg chg="modSp">
        <pc:chgData name="Jephson-Hernandez, Shannon" userId="e9403613-2aaa-424c-8257-ec5fe030fb5c" providerId="ADAL" clId="{B971D4BE-6AA4-44D5-9F86-C43DEFCD520B}" dt="2018-09-28T17:32:07.797" v="952" actId="20577"/>
        <pc:sldMkLst>
          <pc:docMk/>
          <pc:sldMk cId="416944410" sldId="277"/>
        </pc:sldMkLst>
        <pc:spChg chg="mod">
          <ac:chgData name="Jephson-Hernandez, Shannon" userId="e9403613-2aaa-424c-8257-ec5fe030fb5c" providerId="ADAL" clId="{B971D4BE-6AA4-44D5-9F86-C43DEFCD520B}" dt="2018-09-28T14:56:44.290" v="29" actId="20577"/>
          <ac:spMkLst>
            <pc:docMk/>
            <pc:sldMk cId="416944410" sldId="277"/>
            <ac:spMk id="4" creationId="{1C69075A-1BBE-4F27-9592-5E944059712C}"/>
          </ac:spMkLst>
        </pc:spChg>
        <pc:spChg chg="mod">
          <ac:chgData name="Jephson-Hernandez, Shannon" userId="e9403613-2aaa-424c-8257-ec5fe030fb5c" providerId="ADAL" clId="{B971D4BE-6AA4-44D5-9F86-C43DEFCD520B}" dt="2018-09-28T17:32:07.797" v="952" actId="20577"/>
          <ac:spMkLst>
            <pc:docMk/>
            <pc:sldMk cId="416944410" sldId="277"/>
            <ac:spMk id="6" creationId="{4EB0FF7B-9C75-4EF5-95F9-80CE6A90FEC8}"/>
          </ac:spMkLst>
        </pc:spChg>
        <pc:spChg chg="mod">
          <ac:chgData name="Jephson-Hernandez, Shannon" userId="e9403613-2aaa-424c-8257-ec5fe030fb5c" providerId="ADAL" clId="{B971D4BE-6AA4-44D5-9F86-C43DEFCD520B}" dt="2018-09-28T15:02:10.499" v="353" actId="20577"/>
          <ac:spMkLst>
            <pc:docMk/>
            <pc:sldMk cId="416944410" sldId="277"/>
            <ac:spMk id="8" creationId="{14696C72-2477-4819-B06E-A15ADE751DB9}"/>
          </ac:spMkLst>
        </pc:spChg>
      </pc:sldChg>
      <pc:sldChg chg="addSp delSp modSp add ord">
        <pc:chgData name="Jephson-Hernandez, Shannon" userId="e9403613-2aaa-424c-8257-ec5fe030fb5c" providerId="ADAL" clId="{B971D4BE-6AA4-44D5-9F86-C43DEFCD520B}" dt="2018-09-28T17:11:12.462" v="949"/>
        <pc:sldMkLst>
          <pc:docMk/>
          <pc:sldMk cId="472064590" sldId="278"/>
        </pc:sldMkLst>
        <pc:spChg chg="mod">
          <ac:chgData name="Jephson-Hernandez, Shannon" userId="e9403613-2aaa-424c-8257-ec5fe030fb5c" providerId="ADAL" clId="{B971D4BE-6AA4-44D5-9F86-C43DEFCD520B}" dt="2018-09-28T15:20:34.557" v="655" actId="27636"/>
          <ac:spMkLst>
            <pc:docMk/>
            <pc:sldMk cId="472064590" sldId="278"/>
            <ac:spMk id="2" creationId="{06EC4338-92FD-44A0-9114-259779114328}"/>
          </ac:spMkLst>
        </pc:spChg>
        <pc:spChg chg="del">
          <ac:chgData name="Jephson-Hernandez, Shannon" userId="e9403613-2aaa-424c-8257-ec5fe030fb5c" providerId="ADAL" clId="{B971D4BE-6AA4-44D5-9F86-C43DEFCD520B}" dt="2018-09-28T15:14:26.699" v="519"/>
          <ac:spMkLst>
            <pc:docMk/>
            <pc:sldMk cId="472064590" sldId="278"/>
            <ac:spMk id="3" creationId="{C387F5F3-E288-4674-9B5C-1E2A4A8AA862}"/>
          </ac:spMkLst>
        </pc:spChg>
        <pc:spChg chg="add del mod">
          <ac:chgData name="Jephson-Hernandez, Shannon" userId="e9403613-2aaa-424c-8257-ec5fe030fb5c" providerId="ADAL" clId="{B971D4BE-6AA4-44D5-9F86-C43DEFCD520B}" dt="2018-09-28T15:20:50.298" v="657"/>
          <ac:spMkLst>
            <pc:docMk/>
            <pc:sldMk cId="472064590" sldId="278"/>
            <ac:spMk id="6" creationId="{9782DBDC-685A-4076-BDAD-FE841C6CD289}"/>
          </ac:spMkLst>
        </pc:spChg>
        <pc:picChg chg="add del mod">
          <ac:chgData name="Jephson-Hernandez, Shannon" userId="e9403613-2aaa-424c-8257-ec5fe030fb5c" providerId="ADAL" clId="{B971D4BE-6AA4-44D5-9F86-C43DEFCD520B}" dt="2018-09-28T15:20:36.186" v="656" actId="478"/>
          <ac:picMkLst>
            <pc:docMk/>
            <pc:sldMk cId="472064590" sldId="278"/>
            <ac:picMk id="4" creationId="{2DF7CD2F-0D09-49A9-A431-646F80C18929}"/>
          </ac:picMkLst>
        </pc:picChg>
        <pc:picChg chg="add mod">
          <ac:chgData name="Jephson-Hernandez, Shannon" userId="e9403613-2aaa-424c-8257-ec5fe030fb5c" providerId="ADAL" clId="{B971D4BE-6AA4-44D5-9F86-C43DEFCD520B}" dt="2018-09-28T15:20:58.098" v="660" actId="1076"/>
          <ac:picMkLst>
            <pc:docMk/>
            <pc:sldMk cId="472064590" sldId="278"/>
            <ac:picMk id="7" creationId="{33BB4181-21F5-46EA-9ABC-92096C40FD9A}"/>
          </ac:picMkLst>
        </pc:picChg>
      </pc:sldChg>
      <pc:sldChg chg="modSp add">
        <pc:chgData name="Jephson-Hernandez, Shannon" userId="e9403613-2aaa-424c-8257-ec5fe030fb5c" providerId="ADAL" clId="{B971D4BE-6AA4-44D5-9F86-C43DEFCD520B}" dt="2018-09-28T17:36:57.451" v="1076" actId="20577"/>
        <pc:sldMkLst>
          <pc:docMk/>
          <pc:sldMk cId="3374530290" sldId="279"/>
        </pc:sldMkLst>
        <pc:spChg chg="mod">
          <ac:chgData name="Jephson-Hernandez, Shannon" userId="e9403613-2aaa-424c-8257-ec5fe030fb5c" providerId="ADAL" clId="{B971D4BE-6AA4-44D5-9F86-C43DEFCD520B}" dt="2018-09-28T17:36:57.451" v="1076" actId="20577"/>
          <ac:spMkLst>
            <pc:docMk/>
            <pc:sldMk cId="3374530290" sldId="279"/>
            <ac:spMk id="3" creationId="{0ED3C922-2FFC-4CCC-A5BC-C0A62BE4C023}"/>
          </ac:spMkLst>
        </pc:spChg>
      </pc:sldChg>
      <pc:sldChg chg="add ord">
        <pc:chgData name="Jephson-Hernandez, Shannon" userId="e9403613-2aaa-424c-8257-ec5fe030fb5c" providerId="ADAL" clId="{B971D4BE-6AA4-44D5-9F86-C43DEFCD520B}" dt="2018-09-28T15:21:27.453" v="661"/>
        <pc:sldMkLst>
          <pc:docMk/>
          <pc:sldMk cId="2189201829" sldId="280"/>
        </pc:sldMkLst>
      </pc:sldChg>
      <pc:sldChg chg="addSp delSp modSp add ord">
        <pc:chgData name="Jephson-Hernandez, Shannon" userId="e9403613-2aaa-424c-8257-ec5fe030fb5c" providerId="ADAL" clId="{B971D4BE-6AA4-44D5-9F86-C43DEFCD520B}" dt="2018-09-28T18:32:37.484" v="1307"/>
        <pc:sldMkLst>
          <pc:docMk/>
          <pc:sldMk cId="1411589316" sldId="281"/>
        </pc:sldMkLst>
        <pc:spChg chg="mod">
          <ac:chgData name="Jephson-Hernandez, Shannon" userId="e9403613-2aaa-424c-8257-ec5fe030fb5c" providerId="ADAL" clId="{B971D4BE-6AA4-44D5-9F86-C43DEFCD520B}" dt="2018-09-28T17:39:10.554" v="1143" actId="14100"/>
          <ac:spMkLst>
            <pc:docMk/>
            <pc:sldMk cId="1411589316" sldId="281"/>
            <ac:spMk id="2" creationId="{80F91EEF-4D97-45D6-825E-DEBBCC012B20}"/>
          </ac:spMkLst>
        </pc:spChg>
        <pc:spChg chg="mod">
          <ac:chgData name="Jephson-Hernandez, Shannon" userId="e9403613-2aaa-424c-8257-ec5fe030fb5c" providerId="ADAL" clId="{B971D4BE-6AA4-44D5-9F86-C43DEFCD520B}" dt="2018-09-28T17:42:08.398" v="1255" actId="1076"/>
          <ac:spMkLst>
            <pc:docMk/>
            <pc:sldMk cId="1411589316" sldId="281"/>
            <ac:spMk id="3" creationId="{9473F7E7-3CEC-4428-889B-DE9A8A1F4DD8}"/>
          </ac:spMkLst>
        </pc:spChg>
        <pc:spChg chg="add mod">
          <ac:chgData name="Jephson-Hernandez, Shannon" userId="e9403613-2aaa-424c-8257-ec5fe030fb5c" providerId="ADAL" clId="{B971D4BE-6AA4-44D5-9F86-C43DEFCD520B}" dt="2018-09-28T17:41:59.560" v="1254" actId="1076"/>
          <ac:spMkLst>
            <pc:docMk/>
            <pc:sldMk cId="1411589316" sldId="281"/>
            <ac:spMk id="9" creationId="{AE36D5CB-CDD1-487F-BB19-71BBEA1DB007}"/>
          </ac:spMkLst>
        </pc:spChg>
        <pc:spChg chg="add mod">
          <ac:chgData name="Jephson-Hernandez, Shannon" userId="e9403613-2aaa-424c-8257-ec5fe030fb5c" providerId="ADAL" clId="{B971D4BE-6AA4-44D5-9F86-C43DEFCD520B}" dt="2018-09-28T17:48:07.183" v="1306" actId="255"/>
          <ac:spMkLst>
            <pc:docMk/>
            <pc:sldMk cId="1411589316" sldId="281"/>
            <ac:spMk id="10" creationId="{B19A8F9A-372A-42F1-9A34-CD34FD6BB19A}"/>
          </ac:spMkLst>
        </pc:spChg>
        <pc:picChg chg="add del mod">
          <ac:chgData name="Jephson-Hernandez, Shannon" userId="e9403613-2aaa-424c-8257-ec5fe030fb5c" providerId="ADAL" clId="{B971D4BE-6AA4-44D5-9F86-C43DEFCD520B}" dt="2018-09-28T15:28:00.367" v="766" actId="478"/>
          <ac:picMkLst>
            <pc:docMk/>
            <pc:sldMk cId="1411589316" sldId="281"/>
            <ac:picMk id="4" creationId="{4E019CCF-BD15-4602-89EF-BFC5A3F42F46}"/>
          </ac:picMkLst>
        </pc:picChg>
        <pc:picChg chg="add mod">
          <ac:chgData name="Jephson-Hernandez, Shannon" userId="e9403613-2aaa-424c-8257-ec5fe030fb5c" providerId="ADAL" clId="{B971D4BE-6AA4-44D5-9F86-C43DEFCD520B}" dt="2018-09-28T17:42:16.457" v="1257" actId="1076"/>
          <ac:picMkLst>
            <pc:docMk/>
            <pc:sldMk cId="1411589316" sldId="281"/>
            <ac:picMk id="5" creationId="{A2E7D1DA-7B86-461F-A68F-1B3CB5F0805E}"/>
          </ac:picMkLst>
        </pc:picChg>
        <pc:picChg chg="add mod">
          <ac:chgData name="Jephson-Hernandez, Shannon" userId="e9403613-2aaa-424c-8257-ec5fe030fb5c" providerId="ADAL" clId="{B971D4BE-6AA4-44D5-9F86-C43DEFCD520B}" dt="2018-09-28T17:42:19.763" v="1258" actId="1076"/>
          <ac:picMkLst>
            <pc:docMk/>
            <pc:sldMk cId="1411589316" sldId="281"/>
            <ac:picMk id="6" creationId="{1EA76914-780A-4901-9BCD-D342777FE426}"/>
          </ac:picMkLst>
        </pc:picChg>
        <pc:picChg chg="add mod">
          <ac:chgData name="Jephson-Hernandez, Shannon" userId="e9403613-2aaa-424c-8257-ec5fe030fb5c" providerId="ADAL" clId="{B971D4BE-6AA4-44D5-9F86-C43DEFCD520B}" dt="2018-09-28T17:42:26.881" v="1260" actId="1076"/>
          <ac:picMkLst>
            <pc:docMk/>
            <pc:sldMk cId="1411589316" sldId="281"/>
            <ac:picMk id="7" creationId="{2846F8CC-F7DA-4C38-8ADF-D6B834BD841D}"/>
          </ac:picMkLst>
        </pc:picChg>
        <pc:picChg chg="add mod">
          <ac:chgData name="Jephson-Hernandez, Shannon" userId="e9403613-2aaa-424c-8257-ec5fe030fb5c" providerId="ADAL" clId="{B971D4BE-6AA4-44D5-9F86-C43DEFCD520B}" dt="2018-09-28T17:42:12.149" v="1256" actId="1076"/>
          <ac:picMkLst>
            <pc:docMk/>
            <pc:sldMk cId="1411589316" sldId="281"/>
            <ac:picMk id="8" creationId="{29780BDC-7FB1-4375-82E9-9D4669881E2E}"/>
          </ac:picMkLst>
        </pc:picChg>
      </pc:sldChg>
      <pc:sldChg chg="addSp delSp modSp add">
        <pc:chgData name="Jephson-Hernandez, Shannon" userId="e9403613-2aaa-424c-8257-ec5fe030fb5c" providerId="ADAL" clId="{B971D4BE-6AA4-44D5-9F86-C43DEFCD520B}" dt="2018-09-28T18:50:53.871" v="1665" actId="1076"/>
        <pc:sldMkLst>
          <pc:docMk/>
          <pc:sldMk cId="621399108" sldId="282"/>
        </pc:sldMkLst>
        <pc:spChg chg="add mod">
          <ac:chgData name="Jephson-Hernandez, Shannon" userId="e9403613-2aaa-424c-8257-ec5fe030fb5c" providerId="ADAL" clId="{B971D4BE-6AA4-44D5-9F86-C43DEFCD520B}" dt="2018-09-28T18:50:53.871" v="1665" actId="1076"/>
          <ac:spMkLst>
            <pc:docMk/>
            <pc:sldMk cId="621399108" sldId="282"/>
            <ac:spMk id="3" creationId="{280E3F16-9399-405F-8E7F-0ED1EC17421E}"/>
          </ac:spMkLst>
        </pc:spChg>
        <pc:spChg chg="mod">
          <ac:chgData name="Jephson-Hernandez, Shannon" userId="e9403613-2aaa-424c-8257-ec5fe030fb5c" providerId="ADAL" clId="{B971D4BE-6AA4-44D5-9F86-C43DEFCD520B}" dt="2018-09-28T18:34:48.613" v="1317" actId="20577"/>
          <ac:spMkLst>
            <pc:docMk/>
            <pc:sldMk cId="621399108" sldId="282"/>
            <ac:spMk id="4" creationId="{0687E256-DA52-49FE-811B-76C6A61E5A41}"/>
          </ac:spMkLst>
        </pc:spChg>
        <pc:picChg chg="del">
          <ac:chgData name="Jephson-Hernandez, Shannon" userId="e9403613-2aaa-424c-8257-ec5fe030fb5c" providerId="ADAL" clId="{B971D4BE-6AA4-44D5-9F86-C43DEFCD520B}" dt="2018-09-28T18:34:50.596" v="1318" actId="478"/>
          <ac:picMkLst>
            <pc:docMk/>
            <pc:sldMk cId="621399108" sldId="282"/>
            <ac:picMk id="2" creationId="{00000000-0000-0000-0000-000000000000}"/>
          </ac:picMkLst>
        </pc:picChg>
      </pc:sldChg>
      <pc:sldChg chg="add del">
        <pc:chgData name="Jephson-Hernandez, Shannon" userId="e9403613-2aaa-424c-8257-ec5fe030fb5c" providerId="ADAL" clId="{B971D4BE-6AA4-44D5-9F86-C43DEFCD520B}" dt="2018-09-28T18:34:37.400" v="1309"/>
        <pc:sldMkLst>
          <pc:docMk/>
          <pc:sldMk cId="3873653677" sldId="282"/>
        </pc:sldMkLst>
      </pc:sldChg>
    </pc:docChg>
  </pc:docChgLst>
  <pc:docChgLst>
    <pc:chgData name="Jephson-Hernandez, Shannon" userId="e9403613-2aaa-424c-8257-ec5fe030fb5c" providerId="ADAL" clId="{D4A994D3-D642-4007-BE42-46790A52F3F2}"/>
    <pc:docChg chg="custSel addSld delSld modSld">
      <pc:chgData name="Jephson-Hernandez, Shannon" userId="e9403613-2aaa-424c-8257-ec5fe030fb5c" providerId="ADAL" clId="{D4A994D3-D642-4007-BE42-46790A52F3F2}" dt="2018-09-28T21:13:23.226" v="116" actId="207"/>
      <pc:docMkLst>
        <pc:docMk/>
      </pc:docMkLst>
      <pc:sldChg chg="modSp">
        <pc:chgData name="Jephson-Hernandez, Shannon" userId="e9403613-2aaa-424c-8257-ec5fe030fb5c" providerId="ADAL" clId="{D4A994D3-D642-4007-BE42-46790A52F3F2}" dt="2018-09-28T21:13:23.226" v="116" actId="207"/>
        <pc:sldMkLst>
          <pc:docMk/>
          <pc:sldMk cId="792695728" sldId="256"/>
        </pc:sldMkLst>
        <pc:spChg chg="mod">
          <ac:chgData name="Jephson-Hernandez, Shannon" userId="e9403613-2aaa-424c-8257-ec5fe030fb5c" providerId="ADAL" clId="{D4A994D3-D642-4007-BE42-46790A52F3F2}" dt="2018-09-28T21:13:23.226" v="116" actId="207"/>
          <ac:spMkLst>
            <pc:docMk/>
            <pc:sldMk cId="792695728" sldId="256"/>
            <ac:spMk id="3" creationId="{96B8868D-603F-4C90-BBC0-00946D51D7B1}"/>
          </ac:spMkLst>
        </pc:spChg>
      </pc:sldChg>
      <pc:sldChg chg="modSp">
        <pc:chgData name="Jephson-Hernandez, Shannon" userId="e9403613-2aaa-424c-8257-ec5fe030fb5c" providerId="ADAL" clId="{D4A994D3-D642-4007-BE42-46790A52F3F2}" dt="2018-09-28T21:11:25.287" v="12" actId="255"/>
        <pc:sldMkLst>
          <pc:docMk/>
          <pc:sldMk cId="1982100107" sldId="260"/>
        </pc:sldMkLst>
        <pc:spChg chg="mod">
          <ac:chgData name="Jephson-Hernandez, Shannon" userId="e9403613-2aaa-424c-8257-ec5fe030fb5c" providerId="ADAL" clId="{D4A994D3-D642-4007-BE42-46790A52F3F2}" dt="2018-09-28T21:11:25.287" v="12" actId="255"/>
          <ac:spMkLst>
            <pc:docMk/>
            <pc:sldMk cId="1982100107" sldId="260"/>
            <ac:spMk id="3" creationId="{0ED3C922-2FFC-4CCC-A5BC-C0A62BE4C023}"/>
          </ac:spMkLst>
        </pc:spChg>
      </pc:sldChg>
      <pc:sldChg chg="modSp">
        <pc:chgData name="Jephson-Hernandez, Shannon" userId="e9403613-2aaa-424c-8257-ec5fe030fb5c" providerId="ADAL" clId="{D4A994D3-D642-4007-BE42-46790A52F3F2}" dt="2018-09-28T21:10:59.893" v="10" actId="14100"/>
        <pc:sldMkLst>
          <pc:docMk/>
          <pc:sldMk cId="2189201829" sldId="280"/>
        </pc:sldMkLst>
        <pc:spChg chg="mod">
          <ac:chgData name="Jephson-Hernandez, Shannon" userId="e9403613-2aaa-424c-8257-ec5fe030fb5c" providerId="ADAL" clId="{D4A994D3-D642-4007-BE42-46790A52F3F2}" dt="2018-09-28T21:10:59.893" v="10" actId="14100"/>
          <ac:spMkLst>
            <pc:docMk/>
            <pc:sldMk cId="2189201829" sldId="280"/>
            <ac:spMk id="2" creationId="{06EC4338-92FD-44A0-9114-259779114328}"/>
          </ac:spMkLst>
        </pc:spChg>
      </pc:sldChg>
      <pc:sldChg chg="del">
        <pc:chgData name="Jephson-Hernandez, Shannon" userId="e9403613-2aaa-424c-8257-ec5fe030fb5c" providerId="ADAL" clId="{D4A994D3-D642-4007-BE42-46790A52F3F2}" dt="2018-09-28T20:08:11.841" v="0" actId="2696"/>
        <pc:sldMkLst>
          <pc:docMk/>
          <pc:sldMk cId="1411589316" sldId="281"/>
        </pc:sldMkLst>
      </pc:sldChg>
      <pc:sldChg chg="addSp modSp add">
        <pc:chgData name="Jephson-Hernandez, Shannon" userId="e9403613-2aaa-424c-8257-ec5fe030fb5c" providerId="ADAL" clId="{D4A994D3-D642-4007-BE42-46790A52F3F2}" dt="2018-09-28T21:12:45.527" v="114" actId="207"/>
        <pc:sldMkLst>
          <pc:docMk/>
          <pc:sldMk cId="1343777396" sldId="283"/>
        </pc:sldMkLst>
        <pc:spChg chg="mod">
          <ac:chgData name="Jephson-Hernandez, Shannon" userId="e9403613-2aaa-424c-8257-ec5fe030fb5c" providerId="ADAL" clId="{D4A994D3-D642-4007-BE42-46790A52F3F2}" dt="2018-09-28T21:11:50.502" v="38" actId="113"/>
          <ac:spMkLst>
            <pc:docMk/>
            <pc:sldMk cId="1343777396" sldId="283"/>
            <ac:spMk id="2" creationId="{8FD98A10-7C0F-4B59-B35D-3C9E009DEA17}"/>
          </ac:spMkLst>
        </pc:spChg>
        <pc:spChg chg="add mod">
          <ac:chgData name="Jephson-Hernandez, Shannon" userId="e9403613-2aaa-424c-8257-ec5fe030fb5c" providerId="ADAL" clId="{D4A994D3-D642-4007-BE42-46790A52F3F2}" dt="2018-09-28T21:12:45.527" v="114" actId="207"/>
          <ac:spMkLst>
            <pc:docMk/>
            <pc:sldMk cId="1343777396" sldId="283"/>
            <ac:spMk id="3" creationId="{26859EB3-6134-4AB4-BDA5-3ECF9C9C6F67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/>
              <a:t>Average temperature change for different materials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203-40B1-844D-AEF299133087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203-40B1-844D-AEF29913308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203-40B1-844D-AEF299133087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203-40B1-844D-AEF299133087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203-40B1-844D-AEF299133087}"/>
              </c:ext>
            </c:extLst>
          </c:dPt>
          <c:dPt>
            <c:idx val="5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203-40B1-844D-AEF29913308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Bubble wrap</c:v>
                </c:pt>
                <c:pt idx="1">
                  <c:v>Cotton balls</c:v>
                </c:pt>
                <c:pt idx="2">
                  <c:v>sand </c:v>
                </c:pt>
                <c:pt idx="3">
                  <c:v>shredded paper</c:v>
                </c:pt>
                <c:pt idx="4">
                  <c:v>fleece</c:v>
                </c:pt>
                <c:pt idx="5">
                  <c:v>Air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5.2</c:v>
                </c:pt>
                <c:pt idx="1">
                  <c:v>2.5</c:v>
                </c:pt>
                <c:pt idx="2">
                  <c:v>9.6999999999999993</c:v>
                </c:pt>
                <c:pt idx="3">
                  <c:v>3.8</c:v>
                </c:pt>
                <c:pt idx="4">
                  <c:v>2.8</c:v>
                </c:pt>
                <c:pt idx="5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203-40B1-844D-AEF29913308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86190960"/>
        <c:axId val="486188992"/>
      </c:barChart>
      <c:catAx>
        <c:axId val="4861909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800" b="1" dirty="0"/>
                  <a:t>Different</a:t>
                </a:r>
                <a:r>
                  <a:rPr lang="en-US" sz="2800" b="1" baseline="0" dirty="0"/>
                  <a:t> Materials</a:t>
                </a:r>
                <a:endParaRPr lang="en-US" sz="2800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6188992"/>
        <c:crosses val="autoZero"/>
        <c:auto val="1"/>
        <c:lblAlgn val="ctr"/>
        <c:lblOffset val="100"/>
        <c:noMultiLvlLbl val="0"/>
      </c:catAx>
      <c:valAx>
        <c:axId val="486188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800" b="1" dirty="0"/>
                  <a:t>Average Temperature change in degrees Celsius </a:t>
                </a:r>
              </a:p>
            </c:rich>
          </c:tx>
          <c:layout>
            <c:manualLayout>
              <c:xMode val="edge"/>
              <c:yMode val="edge"/>
              <c:x val="1.7248814144027597E-2"/>
              <c:y val="2.452795766183432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6190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C3DD72-2E43-41F0-B717-1262AFE411C5}" type="doc">
      <dgm:prSet loTypeId="urn:microsoft.com/office/officeart/2016/7/layout/BasicLinearProcessNumbered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08F454C-0B49-4DA4-8BDB-08F77C447E36}">
      <dgm:prSet/>
      <dgm:spPr/>
      <dgm:t>
        <a:bodyPr/>
        <a:lstStyle/>
        <a:p>
          <a:r>
            <a:rPr lang="en-US" b="1" dirty="0"/>
            <a:t>STEP 1: Turn &amp; talk for 1 minute</a:t>
          </a:r>
          <a:endParaRPr lang="en-US" dirty="0"/>
        </a:p>
      </dgm:t>
    </dgm:pt>
    <dgm:pt modelId="{405EB26F-98D3-4D6F-B0DF-A6F1DAC66523}" type="parTrans" cxnId="{B9009D01-AD59-441C-A101-7B148EB9D4C7}">
      <dgm:prSet/>
      <dgm:spPr/>
      <dgm:t>
        <a:bodyPr/>
        <a:lstStyle/>
        <a:p>
          <a:endParaRPr lang="en-US"/>
        </a:p>
      </dgm:t>
    </dgm:pt>
    <dgm:pt modelId="{B87657D8-82F2-43C4-AC02-D2736EEB4764}" type="sibTrans" cxnId="{B9009D01-AD59-441C-A101-7B148EB9D4C7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5BEDC389-1978-4E41-A867-908EB91BA830}">
      <dgm:prSet/>
      <dgm:spPr/>
      <dgm:t>
        <a:bodyPr/>
        <a:lstStyle/>
        <a:p>
          <a:r>
            <a:rPr lang="en-US" b="1"/>
            <a:t>STEP 2: Analyze the next slide</a:t>
          </a:r>
          <a:endParaRPr lang="en-US"/>
        </a:p>
      </dgm:t>
    </dgm:pt>
    <dgm:pt modelId="{827A50B3-5D69-4B0F-B0CD-3DBCD8FDE8D8}" type="parTrans" cxnId="{ED7AFD30-E091-4437-99DD-13C268ADE4C3}">
      <dgm:prSet/>
      <dgm:spPr/>
      <dgm:t>
        <a:bodyPr/>
        <a:lstStyle/>
        <a:p>
          <a:endParaRPr lang="en-US"/>
        </a:p>
      </dgm:t>
    </dgm:pt>
    <dgm:pt modelId="{BCFCD5E9-3EFA-467B-955A-22F3923F1B24}" type="sibTrans" cxnId="{ED7AFD30-E091-4437-99DD-13C268ADE4C3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B89A10E7-C2E8-4E81-A91D-9F17EF6260B9}">
      <dgm:prSet/>
      <dgm:spPr/>
      <dgm:t>
        <a:bodyPr/>
        <a:lstStyle/>
        <a:p>
          <a:r>
            <a:rPr lang="en-US" b="1"/>
            <a:t>STEP 3: Decide with your partner…</a:t>
          </a:r>
          <a:endParaRPr lang="en-US"/>
        </a:p>
      </dgm:t>
    </dgm:pt>
    <dgm:pt modelId="{A44258A8-FBF7-44FC-A0EC-7FB23EC863EC}" type="parTrans" cxnId="{E0218F2D-2404-4BC4-87FB-129B16F876D2}">
      <dgm:prSet/>
      <dgm:spPr/>
      <dgm:t>
        <a:bodyPr/>
        <a:lstStyle/>
        <a:p>
          <a:endParaRPr lang="en-US"/>
        </a:p>
      </dgm:t>
    </dgm:pt>
    <dgm:pt modelId="{23169EC6-ADF7-4C8B-9F48-3E38BEBBCE6A}" type="sibTrans" cxnId="{E0218F2D-2404-4BC4-87FB-129B16F876D2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C32633ED-B926-499D-99DA-F4B0E5919C51}" type="pres">
      <dgm:prSet presAssocID="{3CC3DD72-2E43-41F0-B717-1262AFE411C5}" presName="Name0" presStyleCnt="0">
        <dgm:presLayoutVars>
          <dgm:animLvl val="lvl"/>
          <dgm:resizeHandles val="exact"/>
        </dgm:presLayoutVars>
      </dgm:prSet>
      <dgm:spPr/>
    </dgm:pt>
    <dgm:pt modelId="{BB3816B8-1C81-4217-A5C6-884E983F9D24}" type="pres">
      <dgm:prSet presAssocID="{F08F454C-0B49-4DA4-8BDB-08F77C447E36}" presName="compositeNode" presStyleCnt="0">
        <dgm:presLayoutVars>
          <dgm:bulletEnabled val="1"/>
        </dgm:presLayoutVars>
      </dgm:prSet>
      <dgm:spPr/>
    </dgm:pt>
    <dgm:pt modelId="{979717ED-4058-4D8D-9D5A-3AAEE6D8E61F}" type="pres">
      <dgm:prSet presAssocID="{F08F454C-0B49-4DA4-8BDB-08F77C447E36}" presName="bgRect" presStyleLbl="bgAccFollowNode1" presStyleIdx="0" presStyleCnt="3"/>
      <dgm:spPr/>
    </dgm:pt>
    <dgm:pt modelId="{19C90D4F-D699-4D55-B89D-7293F9323AA8}" type="pres">
      <dgm:prSet presAssocID="{B87657D8-82F2-43C4-AC02-D2736EEB4764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BFA185F0-85CC-4E09-AB01-941041D448C4}" type="pres">
      <dgm:prSet presAssocID="{F08F454C-0B49-4DA4-8BDB-08F77C447E36}" presName="bottomLine" presStyleLbl="alignNode1" presStyleIdx="1" presStyleCnt="6">
        <dgm:presLayoutVars/>
      </dgm:prSet>
      <dgm:spPr/>
    </dgm:pt>
    <dgm:pt modelId="{7C09900B-31CD-4210-80BB-CE77FBEF4770}" type="pres">
      <dgm:prSet presAssocID="{F08F454C-0B49-4DA4-8BDB-08F77C447E36}" presName="nodeText" presStyleLbl="bgAccFollowNode1" presStyleIdx="0" presStyleCnt="3">
        <dgm:presLayoutVars>
          <dgm:bulletEnabled val="1"/>
        </dgm:presLayoutVars>
      </dgm:prSet>
      <dgm:spPr/>
    </dgm:pt>
    <dgm:pt modelId="{A6B2CD69-E30D-497F-BEC0-639A187EAE63}" type="pres">
      <dgm:prSet presAssocID="{B87657D8-82F2-43C4-AC02-D2736EEB4764}" presName="sibTrans" presStyleCnt="0"/>
      <dgm:spPr/>
    </dgm:pt>
    <dgm:pt modelId="{EBF46369-358C-42D7-A8D8-383B39AB44F3}" type="pres">
      <dgm:prSet presAssocID="{5BEDC389-1978-4E41-A867-908EB91BA830}" presName="compositeNode" presStyleCnt="0">
        <dgm:presLayoutVars>
          <dgm:bulletEnabled val="1"/>
        </dgm:presLayoutVars>
      </dgm:prSet>
      <dgm:spPr/>
    </dgm:pt>
    <dgm:pt modelId="{F1974B21-371E-4226-A33E-0E70AA5E460B}" type="pres">
      <dgm:prSet presAssocID="{5BEDC389-1978-4E41-A867-908EB91BA830}" presName="bgRect" presStyleLbl="bgAccFollowNode1" presStyleIdx="1" presStyleCnt="3"/>
      <dgm:spPr/>
    </dgm:pt>
    <dgm:pt modelId="{6D4D0B2A-EF40-4831-B222-8652A44B02AE}" type="pres">
      <dgm:prSet presAssocID="{BCFCD5E9-3EFA-467B-955A-22F3923F1B24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1C9F4B35-4FDA-4B16-9498-1C2FF7A2F431}" type="pres">
      <dgm:prSet presAssocID="{5BEDC389-1978-4E41-A867-908EB91BA830}" presName="bottomLine" presStyleLbl="alignNode1" presStyleIdx="3" presStyleCnt="6">
        <dgm:presLayoutVars/>
      </dgm:prSet>
      <dgm:spPr/>
    </dgm:pt>
    <dgm:pt modelId="{5BF451C6-FF82-4043-BC0F-CFD25DFD428A}" type="pres">
      <dgm:prSet presAssocID="{5BEDC389-1978-4E41-A867-908EB91BA830}" presName="nodeText" presStyleLbl="bgAccFollowNode1" presStyleIdx="1" presStyleCnt="3">
        <dgm:presLayoutVars>
          <dgm:bulletEnabled val="1"/>
        </dgm:presLayoutVars>
      </dgm:prSet>
      <dgm:spPr/>
    </dgm:pt>
    <dgm:pt modelId="{06455F71-3F25-4E6D-9F68-D43E26EB0D29}" type="pres">
      <dgm:prSet presAssocID="{BCFCD5E9-3EFA-467B-955A-22F3923F1B24}" presName="sibTrans" presStyleCnt="0"/>
      <dgm:spPr/>
    </dgm:pt>
    <dgm:pt modelId="{03AC0496-2014-42E7-877E-F77562887445}" type="pres">
      <dgm:prSet presAssocID="{B89A10E7-C2E8-4E81-A91D-9F17EF6260B9}" presName="compositeNode" presStyleCnt="0">
        <dgm:presLayoutVars>
          <dgm:bulletEnabled val="1"/>
        </dgm:presLayoutVars>
      </dgm:prSet>
      <dgm:spPr/>
    </dgm:pt>
    <dgm:pt modelId="{7EEA4346-CE34-45FB-ADE2-0A1160E4FDC7}" type="pres">
      <dgm:prSet presAssocID="{B89A10E7-C2E8-4E81-A91D-9F17EF6260B9}" presName="bgRect" presStyleLbl="bgAccFollowNode1" presStyleIdx="2" presStyleCnt="3"/>
      <dgm:spPr/>
    </dgm:pt>
    <dgm:pt modelId="{F9659A98-7E93-486D-902E-94622AC5FD0A}" type="pres">
      <dgm:prSet presAssocID="{23169EC6-ADF7-4C8B-9F48-3E38BEBBCE6A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0A0DE908-3458-426D-8B03-1714FEE0268E}" type="pres">
      <dgm:prSet presAssocID="{B89A10E7-C2E8-4E81-A91D-9F17EF6260B9}" presName="bottomLine" presStyleLbl="alignNode1" presStyleIdx="5" presStyleCnt="6">
        <dgm:presLayoutVars/>
      </dgm:prSet>
      <dgm:spPr/>
    </dgm:pt>
    <dgm:pt modelId="{BE4B08E4-10B3-4307-8C52-9A093401DDFA}" type="pres">
      <dgm:prSet presAssocID="{B89A10E7-C2E8-4E81-A91D-9F17EF6260B9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B9009D01-AD59-441C-A101-7B148EB9D4C7}" srcId="{3CC3DD72-2E43-41F0-B717-1262AFE411C5}" destId="{F08F454C-0B49-4DA4-8BDB-08F77C447E36}" srcOrd="0" destOrd="0" parTransId="{405EB26F-98D3-4D6F-B0DF-A6F1DAC66523}" sibTransId="{B87657D8-82F2-43C4-AC02-D2736EEB4764}"/>
    <dgm:cxn modelId="{D3472714-697B-489E-BFED-9B258CDA8473}" type="presOf" srcId="{3CC3DD72-2E43-41F0-B717-1262AFE411C5}" destId="{C32633ED-B926-499D-99DA-F4B0E5919C51}" srcOrd="0" destOrd="0" presId="urn:microsoft.com/office/officeart/2016/7/layout/BasicLinearProcessNumbered"/>
    <dgm:cxn modelId="{E0218F2D-2404-4BC4-87FB-129B16F876D2}" srcId="{3CC3DD72-2E43-41F0-B717-1262AFE411C5}" destId="{B89A10E7-C2E8-4E81-A91D-9F17EF6260B9}" srcOrd="2" destOrd="0" parTransId="{A44258A8-FBF7-44FC-A0EC-7FB23EC863EC}" sibTransId="{23169EC6-ADF7-4C8B-9F48-3E38BEBBCE6A}"/>
    <dgm:cxn modelId="{ED7AFD30-E091-4437-99DD-13C268ADE4C3}" srcId="{3CC3DD72-2E43-41F0-B717-1262AFE411C5}" destId="{5BEDC389-1978-4E41-A867-908EB91BA830}" srcOrd="1" destOrd="0" parTransId="{827A50B3-5D69-4B0F-B0CD-3DBCD8FDE8D8}" sibTransId="{BCFCD5E9-3EFA-467B-955A-22F3923F1B24}"/>
    <dgm:cxn modelId="{1B5E3C36-B96B-4334-8FBB-C029B1566C8D}" type="presOf" srcId="{5BEDC389-1978-4E41-A867-908EB91BA830}" destId="{5BF451C6-FF82-4043-BC0F-CFD25DFD428A}" srcOrd="1" destOrd="0" presId="urn:microsoft.com/office/officeart/2016/7/layout/BasicLinearProcessNumbered"/>
    <dgm:cxn modelId="{A0926B36-E6D5-41EF-8695-1FD0147ABEF2}" type="presOf" srcId="{F08F454C-0B49-4DA4-8BDB-08F77C447E36}" destId="{7C09900B-31CD-4210-80BB-CE77FBEF4770}" srcOrd="1" destOrd="0" presId="urn:microsoft.com/office/officeart/2016/7/layout/BasicLinearProcessNumbered"/>
    <dgm:cxn modelId="{4D5A784D-D286-4FE9-AB63-E0AB2B1BBC4A}" type="presOf" srcId="{B89A10E7-C2E8-4E81-A91D-9F17EF6260B9}" destId="{7EEA4346-CE34-45FB-ADE2-0A1160E4FDC7}" srcOrd="0" destOrd="0" presId="urn:microsoft.com/office/officeart/2016/7/layout/BasicLinearProcessNumbered"/>
    <dgm:cxn modelId="{0F9AC853-DFEC-43DD-957A-1F83A9C75F49}" type="presOf" srcId="{BCFCD5E9-3EFA-467B-955A-22F3923F1B24}" destId="{6D4D0B2A-EF40-4831-B222-8652A44B02AE}" srcOrd="0" destOrd="0" presId="urn:microsoft.com/office/officeart/2016/7/layout/BasicLinearProcessNumbered"/>
    <dgm:cxn modelId="{DBB5B458-42AD-4C08-B48B-75693C075AD9}" type="presOf" srcId="{F08F454C-0B49-4DA4-8BDB-08F77C447E36}" destId="{979717ED-4058-4D8D-9D5A-3AAEE6D8E61F}" srcOrd="0" destOrd="0" presId="urn:microsoft.com/office/officeart/2016/7/layout/BasicLinearProcessNumbered"/>
    <dgm:cxn modelId="{82B192B7-B363-432D-A09B-2C645A959E0D}" type="presOf" srcId="{23169EC6-ADF7-4C8B-9F48-3E38BEBBCE6A}" destId="{F9659A98-7E93-486D-902E-94622AC5FD0A}" srcOrd="0" destOrd="0" presId="urn:microsoft.com/office/officeart/2016/7/layout/BasicLinearProcessNumbered"/>
    <dgm:cxn modelId="{1A0DAED2-2467-4E51-859C-EAA727BA1487}" type="presOf" srcId="{5BEDC389-1978-4E41-A867-908EB91BA830}" destId="{F1974B21-371E-4226-A33E-0E70AA5E460B}" srcOrd="0" destOrd="0" presId="urn:microsoft.com/office/officeart/2016/7/layout/BasicLinearProcessNumbered"/>
    <dgm:cxn modelId="{50A0F5F9-0B7A-4483-932E-61A7F3EEE405}" type="presOf" srcId="{B87657D8-82F2-43C4-AC02-D2736EEB4764}" destId="{19C90D4F-D699-4D55-B89D-7293F9323AA8}" srcOrd="0" destOrd="0" presId="urn:microsoft.com/office/officeart/2016/7/layout/BasicLinearProcessNumbered"/>
    <dgm:cxn modelId="{BA641AFA-7F77-45D0-B511-0887C957817C}" type="presOf" srcId="{B89A10E7-C2E8-4E81-A91D-9F17EF6260B9}" destId="{BE4B08E4-10B3-4307-8C52-9A093401DDFA}" srcOrd="1" destOrd="0" presId="urn:microsoft.com/office/officeart/2016/7/layout/BasicLinearProcessNumbered"/>
    <dgm:cxn modelId="{B5239747-5C08-4AF8-A1BC-DCED9B9DD1A1}" type="presParOf" srcId="{C32633ED-B926-499D-99DA-F4B0E5919C51}" destId="{BB3816B8-1C81-4217-A5C6-884E983F9D24}" srcOrd="0" destOrd="0" presId="urn:microsoft.com/office/officeart/2016/7/layout/BasicLinearProcessNumbered"/>
    <dgm:cxn modelId="{062463C4-89A1-42A3-A412-228236B64FEE}" type="presParOf" srcId="{BB3816B8-1C81-4217-A5C6-884E983F9D24}" destId="{979717ED-4058-4D8D-9D5A-3AAEE6D8E61F}" srcOrd="0" destOrd="0" presId="urn:microsoft.com/office/officeart/2016/7/layout/BasicLinearProcessNumbered"/>
    <dgm:cxn modelId="{70767777-68DA-4511-8E7E-0030903DA2B0}" type="presParOf" srcId="{BB3816B8-1C81-4217-A5C6-884E983F9D24}" destId="{19C90D4F-D699-4D55-B89D-7293F9323AA8}" srcOrd="1" destOrd="0" presId="urn:microsoft.com/office/officeart/2016/7/layout/BasicLinearProcessNumbered"/>
    <dgm:cxn modelId="{9C2E72AF-31E0-4B30-9849-49524F10CAEF}" type="presParOf" srcId="{BB3816B8-1C81-4217-A5C6-884E983F9D24}" destId="{BFA185F0-85CC-4E09-AB01-941041D448C4}" srcOrd="2" destOrd="0" presId="urn:microsoft.com/office/officeart/2016/7/layout/BasicLinearProcessNumbered"/>
    <dgm:cxn modelId="{77BC44E0-EF97-4108-9B3F-40000009EFAD}" type="presParOf" srcId="{BB3816B8-1C81-4217-A5C6-884E983F9D24}" destId="{7C09900B-31CD-4210-80BB-CE77FBEF4770}" srcOrd="3" destOrd="0" presId="urn:microsoft.com/office/officeart/2016/7/layout/BasicLinearProcessNumbered"/>
    <dgm:cxn modelId="{1CC09FA4-ABC8-4907-9EB4-55200686DE64}" type="presParOf" srcId="{C32633ED-B926-499D-99DA-F4B0E5919C51}" destId="{A6B2CD69-E30D-497F-BEC0-639A187EAE63}" srcOrd="1" destOrd="0" presId="urn:microsoft.com/office/officeart/2016/7/layout/BasicLinearProcessNumbered"/>
    <dgm:cxn modelId="{BD5CA4F5-E661-4CF6-942B-D5D5E9083B49}" type="presParOf" srcId="{C32633ED-B926-499D-99DA-F4B0E5919C51}" destId="{EBF46369-358C-42D7-A8D8-383B39AB44F3}" srcOrd="2" destOrd="0" presId="urn:microsoft.com/office/officeart/2016/7/layout/BasicLinearProcessNumbered"/>
    <dgm:cxn modelId="{2BF618F8-EAAC-45E6-B59C-1D795D19C7FC}" type="presParOf" srcId="{EBF46369-358C-42D7-A8D8-383B39AB44F3}" destId="{F1974B21-371E-4226-A33E-0E70AA5E460B}" srcOrd="0" destOrd="0" presId="urn:microsoft.com/office/officeart/2016/7/layout/BasicLinearProcessNumbered"/>
    <dgm:cxn modelId="{DABEE2D1-9227-4432-B4F1-86BFE8F9D193}" type="presParOf" srcId="{EBF46369-358C-42D7-A8D8-383B39AB44F3}" destId="{6D4D0B2A-EF40-4831-B222-8652A44B02AE}" srcOrd="1" destOrd="0" presId="urn:microsoft.com/office/officeart/2016/7/layout/BasicLinearProcessNumbered"/>
    <dgm:cxn modelId="{D1AAE4DC-C6BB-4F9F-896F-497F2F9EAD70}" type="presParOf" srcId="{EBF46369-358C-42D7-A8D8-383B39AB44F3}" destId="{1C9F4B35-4FDA-4B16-9498-1C2FF7A2F431}" srcOrd="2" destOrd="0" presId="urn:microsoft.com/office/officeart/2016/7/layout/BasicLinearProcessNumbered"/>
    <dgm:cxn modelId="{B69E27FD-2686-4456-8EC4-3D95C0048D44}" type="presParOf" srcId="{EBF46369-358C-42D7-A8D8-383B39AB44F3}" destId="{5BF451C6-FF82-4043-BC0F-CFD25DFD428A}" srcOrd="3" destOrd="0" presId="urn:microsoft.com/office/officeart/2016/7/layout/BasicLinearProcessNumbered"/>
    <dgm:cxn modelId="{BF705B3F-7DC6-4AD2-8C30-114781CE7023}" type="presParOf" srcId="{C32633ED-B926-499D-99DA-F4B0E5919C51}" destId="{06455F71-3F25-4E6D-9F68-D43E26EB0D29}" srcOrd="3" destOrd="0" presId="urn:microsoft.com/office/officeart/2016/7/layout/BasicLinearProcessNumbered"/>
    <dgm:cxn modelId="{BD43F3D4-AF47-4EFD-863E-406D5B20D050}" type="presParOf" srcId="{C32633ED-B926-499D-99DA-F4B0E5919C51}" destId="{03AC0496-2014-42E7-877E-F77562887445}" srcOrd="4" destOrd="0" presId="urn:microsoft.com/office/officeart/2016/7/layout/BasicLinearProcessNumbered"/>
    <dgm:cxn modelId="{A9C04B16-B2AE-4699-8DE4-4D599B7E329A}" type="presParOf" srcId="{03AC0496-2014-42E7-877E-F77562887445}" destId="{7EEA4346-CE34-45FB-ADE2-0A1160E4FDC7}" srcOrd="0" destOrd="0" presId="urn:microsoft.com/office/officeart/2016/7/layout/BasicLinearProcessNumbered"/>
    <dgm:cxn modelId="{EB34ADDB-9E06-4D84-903E-8AF044492609}" type="presParOf" srcId="{03AC0496-2014-42E7-877E-F77562887445}" destId="{F9659A98-7E93-486D-902E-94622AC5FD0A}" srcOrd="1" destOrd="0" presId="urn:microsoft.com/office/officeart/2016/7/layout/BasicLinearProcessNumbered"/>
    <dgm:cxn modelId="{5B9C5FBD-4C21-48B7-AB26-AF2EEE184FCB}" type="presParOf" srcId="{03AC0496-2014-42E7-877E-F77562887445}" destId="{0A0DE908-3458-426D-8B03-1714FEE0268E}" srcOrd="2" destOrd="0" presId="urn:microsoft.com/office/officeart/2016/7/layout/BasicLinearProcessNumbered"/>
    <dgm:cxn modelId="{27132EC3-9B49-4DE4-A19D-065C58EBD0A0}" type="presParOf" srcId="{03AC0496-2014-42E7-877E-F77562887445}" destId="{BE4B08E4-10B3-4307-8C52-9A093401DDFA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C3DD72-2E43-41F0-B717-1262AFE411C5}" type="doc">
      <dgm:prSet loTypeId="urn:microsoft.com/office/officeart/2016/7/layout/BasicLinearProcessNumbered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08F454C-0B49-4DA4-8BDB-08F77C447E36}">
      <dgm:prSet/>
      <dgm:spPr/>
      <dgm:t>
        <a:bodyPr/>
        <a:lstStyle/>
        <a:p>
          <a:r>
            <a:rPr lang="en-US" b="1" dirty="0"/>
            <a:t>STEP 1: Turn &amp; talk for 1 minute</a:t>
          </a:r>
          <a:endParaRPr lang="en-US" dirty="0"/>
        </a:p>
      </dgm:t>
    </dgm:pt>
    <dgm:pt modelId="{405EB26F-98D3-4D6F-B0DF-A6F1DAC66523}" type="parTrans" cxnId="{B9009D01-AD59-441C-A101-7B148EB9D4C7}">
      <dgm:prSet/>
      <dgm:spPr/>
      <dgm:t>
        <a:bodyPr/>
        <a:lstStyle/>
        <a:p>
          <a:endParaRPr lang="en-US"/>
        </a:p>
      </dgm:t>
    </dgm:pt>
    <dgm:pt modelId="{B87657D8-82F2-43C4-AC02-D2736EEB4764}" type="sibTrans" cxnId="{B9009D01-AD59-441C-A101-7B148EB9D4C7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5BEDC389-1978-4E41-A867-908EB91BA830}">
      <dgm:prSet/>
      <dgm:spPr/>
      <dgm:t>
        <a:bodyPr/>
        <a:lstStyle/>
        <a:p>
          <a:r>
            <a:rPr lang="en-US" b="1"/>
            <a:t>STEP 2: Analyze the next slide</a:t>
          </a:r>
          <a:endParaRPr lang="en-US"/>
        </a:p>
      </dgm:t>
    </dgm:pt>
    <dgm:pt modelId="{827A50B3-5D69-4B0F-B0CD-3DBCD8FDE8D8}" type="parTrans" cxnId="{ED7AFD30-E091-4437-99DD-13C268ADE4C3}">
      <dgm:prSet/>
      <dgm:spPr/>
      <dgm:t>
        <a:bodyPr/>
        <a:lstStyle/>
        <a:p>
          <a:endParaRPr lang="en-US"/>
        </a:p>
      </dgm:t>
    </dgm:pt>
    <dgm:pt modelId="{BCFCD5E9-3EFA-467B-955A-22F3923F1B24}" type="sibTrans" cxnId="{ED7AFD30-E091-4437-99DD-13C268ADE4C3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B89A10E7-C2E8-4E81-A91D-9F17EF6260B9}">
      <dgm:prSet/>
      <dgm:spPr/>
      <dgm:t>
        <a:bodyPr/>
        <a:lstStyle/>
        <a:p>
          <a:r>
            <a:rPr lang="en-US" b="1"/>
            <a:t>STEP 3: Decide with your partner…</a:t>
          </a:r>
          <a:endParaRPr lang="en-US"/>
        </a:p>
      </dgm:t>
    </dgm:pt>
    <dgm:pt modelId="{A44258A8-FBF7-44FC-A0EC-7FB23EC863EC}" type="parTrans" cxnId="{E0218F2D-2404-4BC4-87FB-129B16F876D2}">
      <dgm:prSet/>
      <dgm:spPr/>
      <dgm:t>
        <a:bodyPr/>
        <a:lstStyle/>
        <a:p>
          <a:endParaRPr lang="en-US"/>
        </a:p>
      </dgm:t>
    </dgm:pt>
    <dgm:pt modelId="{23169EC6-ADF7-4C8B-9F48-3E38BEBBCE6A}" type="sibTrans" cxnId="{E0218F2D-2404-4BC4-87FB-129B16F876D2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C32633ED-B926-499D-99DA-F4B0E5919C51}" type="pres">
      <dgm:prSet presAssocID="{3CC3DD72-2E43-41F0-B717-1262AFE411C5}" presName="Name0" presStyleCnt="0">
        <dgm:presLayoutVars>
          <dgm:animLvl val="lvl"/>
          <dgm:resizeHandles val="exact"/>
        </dgm:presLayoutVars>
      </dgm:prSet>
      <dgm:spPr/>
    </dgm:pt>
    <dgm:pt modelId="{BB3816B8-1C81-4217-A5C6-884E983F9D24}" type="pres">
      <dgm:prSet presAssocID="{F08F454C-0B49-4DA4-8BDB-08F77C447E36}" presName="compositeNode" presStyleCnt="0">
        <dgm:presLayoutVars>
          <dgm:bulletEnabled val="1"/>
        </dgm:presLayoutVars>
      </dgm:prSet>
      <dgm:spPr/>
    </dgm:pt>
    <dgm:pt modelId="{979717ED-4058-4D8D-9D5A-3AAEE6D8E61F}" type="pres">
      <dgm:prSet presAssocID="{F08F454C-0B49-4DA4-8BDB-08F77C447E36}" presName="bgRect" presStyleLbl="bgAccFollowNode1" presStyleIdx="0" presStyleCnt="3"/>
      <dgm:spPr/>
    </dgm:pt>
    <dgm:pt modelId="{19C90D4F-D699-4D55-B89D-7293F9323AA8}" type="pres">
      <dgm:prSet presAssocID="{B87657D8-82F2-43C4-AC02-D2736EEB4764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BFA185F0-85CC-4E09-AB01-941041D448C4}" type="pres">
      <dgm:prSet presAssocID="{F08F454C-0B49-4DA4-8BDB-08F77C447E36}" presName="bottomLine" presStyleLbl="alignNode1" presStyleIdx="1" presStyleCnt="6">
        <dgm:presLayoutVars/>
      </dgm:prSet>
      <dgm:spPr/>
    </dgm:pt>
    <dgm:pt modelId="{7C09900B-31CD-4210-80BB-CE77FBEF4770}" type="pres">
      <dgm:prSet presAssocID="{F08F454C-0B49-4DA4-8BDB-08F77C447E36}" presName="nodeText" presStyleLbl="bgAccFollowNode1" presStyleIdx="0" presStyleCnt="3">
        <dgm:presLayoutVars>
          <dgm:bulletEnabled val="1"/>
        </dgm:presLayoutVars>
      </dgm:prSet>
      <dgm:spPr/>
    </dgm:pt>
    <dgm:pt modelId="{A6B2CD69-E30D-497F-BEC0-639A187EAE63}" type="pres">
      <dgm:prSet presAssocID="{B87657D8-82F2-43C4-AC02-D2736EEB4764}" presName="sibTrans" presStyleCnt="0"/>
      <dgm:spPr/>
    </dgm:pt>
    <dgm:pt modelId="{EBF46369-358C-42D7-A8D8-383B39AB44F3}" type="pres">
      <dgm:prSet presAssocID="{5BEDC389-1978-4E41-A867-908EB91BA830}" presName="compositeNode" presStyleCnt="0">
        <dgm:presLayoutVars>
          <dgm:bulletEnabled val="1"/>
        </dgm:presLayoutVars>
      </dgm:prSet>
      <dgm:spPr/>
    </dgm:pt>
    <dgm:pt modelId="{F1974B21-371E-4226-A33E-0E70AA5E460B}" type="pres">
      <dgm:prSet presAssocID="{5BEDC389-1978-4E41-A867-908EB91BA830}" presName="bgRect" presStyleLbl="bgAccFollowNode1" presStyleIdx="1" presStyleCnt="3"/>
      <dgm:spPr/>
    </dgm:pt>
    <dgm:pt modelId="{6D4D0B2A-EF40-4831-B222-8652A44B02AE}" type="pres">
      <dgm:prSet presAssocID="{BCFCD5E9-3EFA-467B-955A-22F3923F1B24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1C9F4B35-4FDA-4B16-9498-1C2FF7A2F431}" type="pres">
      <dgm:prSet presAssocID="{5BEDC389-1978-4E41-A867-908EB91BA830}" presName="bottomLine" presStyleLbl="alignNode1" presStyleIdx="3" presStyleCnt="6">
        <dgm:presLayoutVars/>
      </dgm:prSet>
      <dgm:spPr/>
    </dgm:pt>
    <dgm:pt modelId="{5BF451C6-FF82-4043-BC0F-CFD25DFD428A}" type="pres">
      <dgm:prSet presAssocID="{5BEDC389-1978-4E41-A867-908EB91BA830}" presName="nodeText" presStyleLbl="bgAccFollowNode1" presStyleIdx="1" presStyleCnt="3">
        <dgm:presLayoutVars>
          <dgm:bulletEnabled val="1"/>
        </dgm:presLayoutVars>
      </dgm:prSet>
      <dgm:spPr/>
    </dgm:pt>
    <dgm:pt modelId="{06455F71-3F25-4E6D-9F68-D43E26EB0D29}" type="pres">
      <dgm:prSet presAssocID="{BCFCD5E9-3EFA-467B-955A-22F3923F1B24}" presName="sibTrans" presStyleCnt="0"/>
      <dgm:spPr/>
    </dgm:pt>
    <dgm:pt modelId="{03AC0496-2014-42E7-877E-F77562887445}" type="pres">
      <dgm:prSet presAssocID="{B89A10E7-C2E8-4E81-A91D-9F17EF6260B9}" presName="compositeNode" presStyleCnt="0">
        <dgm:presLayoutVars>
          <dgm:bulletEnabled val="1"/>
        </dgm:presLayoutVars>
      </dgm:prSet>
      <dgm:spPr/>
    </dgm:pt>
    <dgm:pt modelId="{7EEA4346-CE34-45FB-ADE2-0A1160E4FDC7}" type="pres">
      <dgm:prSet presAssocID="{B89A10E7-C2E8-4E81-A91D-9F17EF6260B9}" presName="bgRect" presStyleLbl="bgAccFollowNode1" presStyleIdx="2" presStyleCnt="3"/>
      <dgm:spPr/>
    </dgm:pt>
    <dgm:pt modelId="{F9659A98-7E93-486D-902E-94622AC5FD0A}" type="pres">
      <dgm:prSet presAssocID="{23169EC6-ADF7-4C8B-9F48-3E38BEBBCE6A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0A0DE908-3458-426D-8B03-1714FEE0268E}" type="pres">
      <dgm:prSet presAssocID="{B89A10E7-C2E8-4E81-A91D-9F17EF6260B9}" presName="bottomLine" presStyleLbl="alignNode1" presStyleIdx="5" presStyleCnt="6">
        <dgm:presLayoutVars/>
      </dgm:prSet>
      <dgm:spPr/>
    </dgm:pt>
    <dgm:pt modelId="{BE4B08E4-10B3-4307-8C52-9A093401DDFA}" type="pres">
      <dgm:prSet presAssocID="{B89A10E7-C2E8-4E81-A91D-9F17EF6260B9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B9009D01-AD59-441C-A101-7B148EB9D4C7}" srcId="{3CC3DD72-2E43-41F0-B717-1262AFE411C5}" destId="{F08F454C-0B49-4DA4-8BDB-08F77C447E36}" srcOrd="0" destOrd="0" parTransId="{405EB26F-98D3-4D6F-B0DF-A6F1DAC66523}" sibTransId="{B87657D8-82F2-43C4-AC02-D2736EEB4764}"/>
    <dgm:cxn modelId="{D3472714-697B-489E-BFED-9B258CDA8473}" type="presOf" srcId="{3CC3DD72-2E43-41F0-B717-1262AFE411C5}" destId="{C32633ED-B926-499D-99DA-F4B0E5919C51}" srcOrd="0" destOrd="0" presId="urn:microsoft.com/office/officeart/2016/7/layout/BasicLinearProcessNumbered"/>
    <dgm:cxn modelId="{E0218F2D-2404-4BC4-87FB-129B16F876D2}" srcId="{3CC3DD72-2E43-41F0-B717-1262AFE411C5}" destId="{B89A10E7-C2E8-4E81-A91D-9F17EF6260B9}" srcOrd="2" destOrd="0" parTransId="{A44258A8-FBF7-44FC-A0EC-7FB23EC863EC}" sibTransId="{23169EC6-ADF7-4C8B-9F48-3E38BEBBCE6A}"/>
    <dgm:cxn modelId="{ED7AFD30-E091-4437-99DD-13C268ADE4C3}" srcId="{3CC3DD72-2E43-41F0-B717-1262AFE411C5}" destId="{5BEDC389-1978-4E41-A867-908EB91BA830}" srcOrd="1" destOrd="0" parTransId="{827A50B3-5D69-4B0F-B0CD-3DBCD8FDE8D8}" sibTransId="{BCFCD5E9-3EFA-467B-955A-22F3923F1B24}"/>
    <dgm:cxn modelId="{1B5E3C36-B96B-4334-8FBB-C029B1566C8D}" type="presOf" srcId="{5BEDC389-1978-4E41-A867-908EB91BA830}" destId="{5BF451C6-FF82-4043-BC0F-CFD25DFD428A}" srcOrd="1" destOrd="0" presId="urn:microsoft.com/office/officeart/2016/7/layout/BasicLinearProcessNumbered"/>
    <dgm:cxn modelId="{A0926B36-E6D5-41EF-8695-1FD0147ABEF2}" type="presOf" srcId="{F08F454C-0B49-4DA4-8BDB-08F77C447E36}" destId="{7C09900B-31CD-4210-80BB-CE77FBEF4770}" srcOrd="1" destOrd="0" presId="urn:microsoft.com/office/officeart/2016/7/layout/BasicLinearProcessNumbered"/>
    <dgm:cxn modelId="{4D5A784D-D286-4FE9-AB63-E0AB2B1BBC4A}" type="presOf" srcId="{B89A10E7-C2E8-4E81-A91D-9F17EF6260B9}" destId="{7EEA4346-CE34-45FB-ADE2-0A1160E4FDC7}" srcOrd="0" destOrd="0" presId="urn:microsoft.com/office/officeart/2016/7/layout/BasicLinearProcessNumbered"/>
    <dgm:cxn modelId="{0F9AC853-DFEC-43DD-957A-1F83A9C75F49}" type="presOf" srcId="{BCFCD5E9-3EFA-467B-955A-22F3923F1B24}" destId="{6D4D0B2A-EF40-4831-B222-8652A44B02AE}" srcOrd="0" destOrd="0" presId="urn:microsoft.com/office/officeart/2016/7/layout/BasicLinearProcessNumbered"/>
    <dgm:cxn modelId="{DBB5B458-42AD-4C08-B48B-75693C075AD9}" type="presOf" srcId="{F08F454C-0B49-4DA4-8BDB-08F77C447E36}" destId="{979717ED-4058-4D8D-9D5A-3AAEE6D8E61F}" srcOrd="0" destOrd="0" presId="urn:microsoft.com/office/officeart/2016/7/layout/BasicLinearProcessNumbered"/>
    <dgm:cxn modelId="{82B192B7-B363-432D-A09B-2C645A959E0D}" type="presOf" srcId="{23169EC6-ADF7-4C8B-9F48-3E38BEBBCE6A}" destId="{F9659A98-7E93-486D-902E-94622AC5FD0A}" srcOrd="0" destOrd="0" presId="urn:microsoft.com/office/officeart/2016/7/layout/BasicLinearProcessNumbered"/>
    <dgm:cxn modelId="{1A0DAED2-2467-4E51-859C-EAA727BA1487}" type="presOf" srcId="{5BEDC389-1978-4E41-A867-908EB91BA830}" destId="{F1974B21-371E-4226-A33E-0E70AA5E460B}" srcOrd="0" destOrd="0" presId="urn:microsoft.com/office/officeart/2016/7/layout/BasicLinearProcessNumbered"/>
    <dgm:cxn modelId="{50A0F5F9-0B7A-4483-932E-61A7F3EEE405}" type="presOf" srcId="{B87657D8-82F2-43C4-AC02-D2736EEB4764}" destId="{19C90D4F-D699-4D55-B89D-7293F9323AA8}" srcOrd="0" destOrd="0" presId="urn:microsoft.com/office/officeart/2016/7/layout/BasicLinearProcessNumbered"/>
    <dgm:cxn modelId="{BA641AFA-7F77-45D0-B511-0887C957817C}" type="presOf" srcId="{B89A10E7-C2E8-4E81-A91D-9F17EF6260B9}" destId="{BE4B08E4-10B3-4307-8C52-9A093401DDFA}" srcOrd="1" destOrd="0" presId="urn:microsoft.com/office/officeart/2016/7/layout/BasicLinearProcessNumbered"/>
    <dgm:cxn modelId="{B5239747-5C08-4AF8-A1BC-DCED9B9DD1A1}" type="presParOf" srcId="{C32633ED-B926-499D-99DA-F4B0E5919C51}" destId="{BB3816B8-1C81-4217-A5C6-884E983F9D24}" srcOrd="0" destOrd="0" presId="urn:microsoft.com/office/officeart/2016/7/layout/BasicLinearProcessNumbered"/>
    <dgm:cxn modelId="{062463C4-89A1-42A3-A412-228236B64FEE}" type="presParOf" srcId="{BB3816B8-1C81-4217-A5C6-884E983F9D24}" destId="{979717ED-4058-4D8D-9D5A-3AAEE6D8E61F}" srcOrd="0" destOrd="0" presId="urn:microsoft.com/office/officeart/2016/7/layout/BasicLinearProcessNumbered"/>
    <dgm:cxn modelId="{70767777-68DA-4511-8E7E-0030903DA2B0}" type="presParOf" srcId="{BB3816B8-1C81-4217-A5C6-884E983F9D24}" destId="{19C90D4F-D699-4D55-B89D-7293F9323AA8}" srcOrd="1" destOrd="0" presId="urn:microsoft.com/office/officeart/2016/7/layout/BasicLinearProcessNumbered"/>
    <dgm:cxn modelId="{9C2E72AF-31E0-4B30-9849-49524F10CAEF}" type="presParOf" srcId="{BB3816B8-1C81-4217-A5C6-884E983F9D24}" destId="{BFA185F0-85CC-4E09-AB01-941041D448C4}" srcOrd="2" destOrd="0" presId="urn:microsoft.com/office/officeart/2016/7/layout/BasicLinearProcessNumbered"/>
    <dgm:cxn modelId="{77BC44E0-EF97-4108-9B3F-40000009EFAD}" type="presParOf" srcId="{BB3816B8-1C81-4217-A5C6-884E983F9D24}" destId="{7C09900B-31CD-4210-80BB-CE77FBEF4770}" srcOrd="3" destOrd="0" presId="urn:microsoft.com/office/officeart/2016/7/layout/BasicLinearProcessNumbered"/>
    <dgm:cxn modelId="{1CC09FA4-ABC8-4907-9EB4-55200686DE64}" type="presParOf" srcId="{C32633ED-B926-499D-99DA-F4B0E5919C51}" destId="{A6B2CD69-E30D-497F-BEC0-639A187EAE63}" srcOrd="1" destOrd="0" presId="urn:microsoft.com/office/officeart/2016/7/layout/BasicLinearProcessNumbered"/>
    <dgm:cxn modelId="{BD5CA4F5-E661-4CF6-942B-D5D5E9083B49}" type="presParOf" srcId="{C32633ED-B926-499D-99DA-F4B0E5919C51}" destId="{EBF46369-358C-42D7-A8D8-383B39AB44F3}" srcOrd="2" destOrd="0" presId="urn:microsoft.com/office/officeart/2016/7/layout/BasicLinearProcessNumbered"/>
    <dgm:cxn modelId="{2BF618F8-EAAC-45E6-B59C-1D795D19C7FC}" type="presParOf" srcId="{EBF46369-358C-42D7-A8D8-383B39AB44F3}" destId="{F1974B21-371E-4226-A33E-0E70AA5E460B}" srcOrd="0" destOrd="0" presId="urn:microsoft.com/office/officeart/2016/7/layout/BasicLinearProcessNumbered"/>
    <dgm:cxn modelId="{DABEE2D1-9227-4432-B4F1-86BFE8F9D193}" type="presParOf" srcId="{EBF46369-358C-42D7-A8D8-383B39AB44F3}" destId="{6D4D0B2A-EF40-4831-B222-8652A44B02AE}" srcOrd="1" destOrd="0" presId="urn:microsoft.com/office/officeart/2016/7/layout/BasicLinearProcessNumbered"/>
    <dgm:cxn modelId="{D1AAE4DC-C6BB-4F9F-896F-497F2F9EAD70}" type="presParOf" srcId="{EBF46369-358C-42D7-A8D8-383B39AB44F3}" destId="{1C9F4B35-4FDA-4B16-9498-1C2FF7A2F431}" srcOrd="2" destOrd="0" presId="urn:microsoft.com/office/officeart/2016/7/layout/BasicLinearProcessNumbered"/>
    <dgm:cxn modelId="{B69E27FD-2686-4456-8EC4-3D95C0048D44}" type="presParOf" srcId="{EBF46369-358C-42D7-A8D8-383B39AB44F3}" destId="{5BF451C6-FF82-4043-BC0F-CFD25DFD428A}" srcOrd="3" destOrd="0" presId="urn:microsoft.com/office/officeart/2016/7/layout/BasicLinearProcessNumbered"/>
    <dgm:cxn modelId="{BF705B3F-7DC6-4AD2-8C30-114781CE7023}" type="presParOf" srcId="{C32633ED-B926-499D-99DA-F4B0E5919C51}" destId="{06455F71-3F25-4E6D-9F68-D43E26EB0D29}" srcOrd="3" destOrd="0" presId="urn:microsoft.com/office/officeart/2016/7/layout/BasicLinearProcessNumbered"/>
    <dgm:cxn modelId="{BD43F3D4-AF47-4EFD-863E-406D5B20D050}" type="presParOf" srcId="{C32633ED-B926-499D-99DA-F4B0E5919C51}" destId="{03AC0496-2014-42E7-877E-F77562887445}" srcOrd="4" destOrd="0" presId="urn:microsoft.com/office/officeart/2016/7/layout/BasicLinearProcessNumbered"/>
    <dgm:cxn modelId="{A9C04B16-B2AE-4699-8DE4-4D599B7E329A}" type="presParOf" srcId="{03AC0496-2014-42E7-877E-F77562887445}" destId="{7EEA4346-CE34-45FB-ADE2-0A1160E4FDC7}" srcOrd="0" destOrd="0" presId="urn:microsoft.com/office/officeart/2016/7/layout/BasicLinearProcessNumbered"/>
    <dgm:cxn modelId="{EB34ADDB-9E06-4D84-903E-8AF044492609}" type="presParOf" srcId="{03AC0496-2014-42E7-877E-F77562887445}" destId="{F9659A98-7E93-486D-902E-94622AC5FD0A}" srcOrd="1" destOrd="0" presId="urn:microsoft.com/office/officeart/2016/7/layout/BasicLinearProcessNumbered"/>
    <dgm:cxn modelId="{5B9C5FBD-4C21-48B7-AB26-AF2EEE184FCB}" type="presParOf" srcId="{03AC0496-2014-42E7-877E-F77562887445}" destId="{0A0DE908-3458-426D-8B03-1714FEE0268E}" srcOrd="2" destOrd="0" presId="urn:microsoft.com/office/officeart/2016/7/layout/BasicLinearProcessNumbered"/>
    <dgm:cxn modelId="{27132EC3-9B49-4DE4-A19D-065C58EBD0A0}" type="presParOf" srcId="{03AC0496-2014-42E7-877E-F77562887445}" destId="{BE4B08E4-10B3-4307-8C52-9A093401DDFA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9717ED-4058-4D8D-9D5A-3AAEE6D8E61F}">
      <dsp:nvSpPr>
        <dsp:cNvPr id="0" name=""/>
        <dsp:cNvSpPr/>
      </dsp:nvSpPr>
      <dsp:spPr>
        <a:xfrm>
          <a:off x="0" y="0"/>
          <a:ext cx="3095624" cy="3387436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47" tIns="330200" rIns="241347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STEP 1: Turn &amp; talk for 1 minute</a:t>
          </a:r>
          <a:endParaRPr lang="en-US" sz="2600" kern="1200" dirty="0"/>
        </a:p>
      </dsp:txBody>
      <dsp:txXfrm>
        <a:off x="0" y="1287225"/>
        <a:ext cx="3095624" cy="2032461"/>
      </dsp:txXfrm>
    </dsp:sp>
    <dsp:sp modelId="{19C90D4F-D699-4D55-B89D-7293F9323AA8}">
      <dsp:nvSpPr>
        <dsp:cNvPr id="0" name=""/>
        <dsp:cNvSpPr/>
      </dsp:nvSpPr>
      <dsp:spPr>
        <a:xfrm>
          <a:off x="1039697" y="338743"/>
          <a:ext cx="1016230" cy="101623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9229" tIns="12700" rIns="79229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188520" y="487566"/>
        <a:ext cx="718584" cy="718584"/>
      </dsp:txXfrm>
    </dsp:sp>
    <dsp:sp modelId="{BFA185F0-85CC-4E09-AB01-941041D448C4}">
      <dsp:nvSpPr>
        <dsp:cNvPr id="0" name=""/>
        <dsp:cNvSpPr/>
      </dsp:nvSpPr>
      <dsp:spPr>
        <a:xfrm>
          <a:off x="0" y="3387364"/>
          <a:ext cx="3095624" cy="72"/>
        </a:xfrm>
        <a:prstGeom prst="rect">
          <a:avLst/>
        </a:prstGeom>
        <a:gradFill rotWithShape="0">
          <a:gsLst>
            <a:gs pos="0">
              <a:schemeClr val="accent5">
                <a:hueOff val="-135193"/>
                <a:satOff val="-3619"/>
                <a:lumOff val="-1255"/>
                <a:alphaOff val="0"/>
                <a:tint val="96000"/>
                <a:lumMod val="104000"/>
              </a:schemeClr>
            </a:gs>
            <a:gs pos="100000">
              <a:schemeClr val="accent5">
                <a:hueOff val="-135193"/>
                <a:satOff val="-3619"/>
                <a:lumOff val="-1255"/>
                <a:alphaOff val="0"/>
                <a:shade val="84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-135193"/>
              <a:satOff val="-3619"/>
              <a:lumOff val="-1255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974B21-371E-4226-A33E-0E70AA5E460B}">
      <dsp:nvSpPr>
        <dsp:cNvPr id="0" name=""/>
        <dsp:cNvSpPr/>
      </dsp:nvSpPr>
      <dsp:spPr>
        <a:xfrm>
          <a:off x="3405187" y="0"/>
          <a:ext cx="3095624" cy="3387436"/>
        </a:xfrm>
        <a:prstGeom prst="rect">
          <a:avLst/>
        </a:prstGeom>
        <a:solidFill>
          <a:schemeClr val="accent5">
            <a:tint val="40000"/>
            <a:alpha val="90000"/>
            <a:hueOff val="-341244"/>
            <a:satOff val="-11533"/>
            <a:lumOff val="-945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-341244"/>
              <a:satOff val="-11533"/>
              <a:lumOff val="-9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47" tIns="330200" rIns="241347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STEP 2: Analyze the next slide</a:t>
          </a:r>
          <a:endParaRPr lang="en-US" sz="2600" kern="1200"/>
        </a:p>
      </dsp:txBody>
      <dsp:txXfrm>
        <a:off x="3405187" y="1287225"/>
        <a:ext cx="3095624" cy="2032461"/>
      </dsp:txXfrm>
    </dsp:sp>
    <dsp:sp modelId="{6D4D0B2A-EF40-4831-B222-8652A44B02AE}">
      <dsp:nvSpPr>
        <dsp:cNvPr id="0" name=""/>
        <dsp:cNvSpPr/>
      </dsp:nvSpPr>
      <dsp:spPr>
        <a:xfrm>
          <a:off x="4444884" y="338743"/>
          <a:ext cx="1016230" cy="1016230"/>
        </a:xfrm>
        <a:prstGeom prst="ellipse">
          <a:avLst/>
        </a:prstGeom>
        <a:gradFill rotWithShape="0">
          <a:gsLst>
            <a:gs pos="0">
              <a:schemeClr val="accent5">
                <a:hueOff val="-270386"/>
                <a:satOff val="-7238"/>
                <a:lumOff val="-2511"/>
                <a:alphaOff val="0"/>
                <a:tint val="96000"/>
                <a:lumMod val="104000"/>
              </a:schemeClr>
            </a:gs>
            <a:gs pos="100000">
              <a:schemeClr val="accent5">
                <a:hueOff val="-270386"/>
                <a:satOff val="-7238"/>
                <a:lumOff val="-2511"/>
                <a:alphaOff val="0"/>
                <a:shade val="84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-270386"/>
              <a:satOff val="-7238"/>
              <a:lumOff val="-2511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9229" tIns="12700" rIns="79229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4593707" y="487566"/>
        <a:ext cx="718584" cy="718584"/>
      </dsp:txXfrm>
    </dsp:sp>
    <dsp:sp modelId="{1C9F4B35-4FDA-4B16-9498-1C2FF7A2F431}">
      <dsp:nvSpPr>
        <dsp:cNvPr id="0" name=""/>
        <dsp:cNvSpPr/>
      </dsp:nvSpPr>
      <dsp:spPr>
        <a:xfrm>
          <a:off x="3405187" y="3387364"/>
          <a:ext cx="3095624" cy="72"/>
        </a:xfrm>
        <a:prstGeom prst="rect">
          <a:avLst/>
        </a:prstGeom>
        <a:gradFill rotWithShape="0">
          <a:gsLst>
            <a:gs pos="0">
              <a:schemeClr val="accent5">
                <a:hueOff val="-405579"/>
                <a:satOff val="-10857"/>
                <a:lumOff val="-3766"/>
                <a:alphaOff val="0"/>
                <a:tint val="96000"/>
                <a:lumMod val="104000"/>
              </a:schemeClr>
            </a:gs>
            <a:gs pos="100000">
              <a:schemeClr val="accent5">
                <a:hueOff val="-405579"/>
                <a:satOff val="-10857"/>
                <a:lumOff val="-3766"/>
                <a:alphaOff val="0"/>
                <a:shade val="84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-405579"/>
              <a:satOff val="-10857"/>
              <a:lumOff val="-3766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EA4346-CE34-45FB-ADE2-0A1160E4FDC7}">
      <dsp:nvSpPr>
        <dsp:cNvPr id="0" name=""/>
        <dsp:cNvSpPr/>
      </dsp:nvSpPr>
      <dsp:spPr>
        <a:xfrm>
          <a:off x="6810374" y="0"/>
          <a:ext cx="3095624" cy="3387436"/>
        </a:xfrm>
        <a:prstGeom prst="rect">
          <a:avLst/>
        </a:prstGeom>
        <a:solidFill>
          <a:schemeClr val="accent5">
            <a:tint val="40000"/>
            <a:alpha val="90000"/>
            <a:hueOff val="-682488"/>
            <a:satOff val="-23066"/>
            <a:lumOff val="-1891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-682488"/>
              <a:satOff val="-23066"/>
              <a:lumOff val="-189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47" tIns="330200" rIns="241347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STEP 3: Decide with your partner…</a:t>
          </a:r>
          <a:endParaRPr lang="en-US" sz="2600" kern="1200"/>
        </a:p>
      </dsp:txBody>
      <dsp:txXfrm>
        <a:off x="6810374" y="1287225"/>
        <a:ext cx="3095624" cy="2032461"/>
      </dsp:txXfrm>
    </dsp:sp>
    <dsp:sp modelId="{F9659A98-7E93-486D-902E-94622AC5FD0A}">
      <dsp:nvSpPr>
        <dsp:cNvPr id="0" name=""/>
        <dsp:cNvSpPr/>
      </dsp:nvSpPr>
      <dsp:spPr>
        <a:xfrm>
          <a:off x="7850072" y="338743"/>
          <a:ext cx="1016230" cy="1016230"/>
        </a:xfrm>
        <a:prstGeom prst="ellipse">
          <a:avLst/>
        </a:prstGeom>
        <a:gradFill rotWithShape="0">
          <a:gsLst>
            <a:gs pos="0">
              <a:schemeClr val="accent5">
                <a:hueOff val="-540772"/>
                <a:satOff val="-14476"/>
                <a:lumOff val="-5022"/>
                <a:alphaOff val="0"/>
                <a:tint val="96000"/>
                <a:lumMod val="104000"/>
              </a:schemeClr>
            </a:gs>
            <a:gs pos="100000">
              <a:schemeClr val="accent5">
                <a:hueOff val="-540772"/>
                <a:satOff val="-14476"/>
                <a:lumOff val="-5022"/>
                <a:alphaOff val="0"/>
                <a:shade val="84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-540772"/>
              <a:satOff val="-14476"/>
              <a:lumOff val="-5022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9229" tIns="12700" rIns="79229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7998895" y="487566"/>
        <a:ext cx="718584" cy="718584"/>
      </dsp:txXfrm>
    </dsp:sp>
    <dsp:sp modelId="{0A0DE908-3458-426D-8B03-1714FEE0268E}">
      <dsp:nvSpPr>
        <dsp:cNvPr id="0" name=""/>
        <dsp:cNvSpPr/>
      </dsp:nvSpPr>
      <dsp:spPr>
        <a:xfrm>
          <a:off x="6810374" y="3387364"/>
          <a:ext cx="3095624" cy="72"/>
        </a:xfrm>
        <a:prstGeom prst="rect">
          <a:avLst/>
        </a:prstGeom>
        <a:gradFill rotWithShape="0">
          <a:gsLst>
            <a:gs pos="0">
              <a:schemeClr val="accent5">
                <a:hueOff val="-675965"/>
                <a:satOff val="-18095"/>
                <a:lumOff val="-6277"/>
                <a:alphaOff val="0"/>
                <a:tint val="96000"/>
                <a:lumMod val="104000"/>
              </a:schemeClr>
            </a:gs>
            <a:gs pos="100000">
              <a:schemeClr val="accent5">
                <a:hueOff val="-675965"/>
                <a:satOff val="-18095"/>
                <a:lumOff val="-6277"/>
                <a:alphaOff val="0"/>
                <a:shade val="84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-675965"/>
              <a:satOff val="-18095"/>
              <a:lumOff val="-6277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9717ED-4058-4D8D-9D5A-3AAEE6D8E61F}">
      <dsp:nvSpPr>
        <dsp:cNvPr id="0" name=""/>
        <dsp:cNvSpPr/>
      </dsp:nvSpPr>
      <dsp:spPr>
        <a:xfrm>
          <a:off x="0" y="0"/>
          <a:ext cx="3095624" cy="3387436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47" tIns="330200" rIns="241347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STEP 1: Turn &amp; talk for 1 minute</a:t>
          </a:r>
          <a:endParaRPr lang="en-US" sz="2600" kern="1200" dirty="0"/>
        </a:p>
      </dsp:txBody>
      <dsp:txXfrm>
        <a:off x="0" y="1287225"/>
        <a:ext cx="3095624" cy="2032461"/>
      </dsp:txXfrm>
    </dsp:sp>
    <dsp:sp modelId="{19C90D4F-D699-4D55-B89D-7293F9323AA8}">
      <dsp:nvSpPr>
        <dsp:cNvPr id="0" name=""/>
        <dsp:cNvSpPr/>
      </dsp:nvSpPr>
      <dsp:spPr>
        <a:xfrm>
          <a:off x="1039697" y="338743"/>
          <a:ext cx="1016230" cy="101623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9229" tIns="12700" rIns="79229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188520" y="487566"/>
        <a:ext cx="718584" cy="718584"/>
      </dsp:txXfrm>
    </dsp:sp>
    <dsp:sp modelId="{BFA185F0-85CC-4E09-AB01-941041D448C4}">
      <dsp:nvSpPr>
        <dsp:cNvPr id="0" name=""/>
        <dsp:cNvSpPr/>
      </dsp:nvSpPr>
      <dsp:spPr>
        <a:xfrm>
          <a:off x="0" y="3387364"/>
          <a:ext cx="3095624" cy="72"/>
        </a:xfrm>
        <a:prstGeom prst="rect">
          <a:avLst/>
        </a:prstGeom>
        <a:gradFill rotWithShape="0">
          <a:gsLst>
            <a:gs pos="0">
              <a:schemeClr val="accent5">
                <a:hueOff val="-135193"/>
                <a:satOff val="-3619"/>
                <a:lumOff val="-1255"/>
                <a:alphaOff val="0"/>
                <a:tint val="96000"/>
                <a:lumMod val="104000"/>
              </a:schemeClr>
            </a:gs>
            <a:gs pos="100000">
              <a:schemeClr val="accent5">
                <a:hueOff val="-135193"/>
                <a:satOff val="-3619"/>
                <a:lumOff val="-1255"/>
                <a:alphaOff val="0"/>
                <a:shade val="84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-135193"/>
              <a:satOff val="-3619"/>
              <a:lumOff val="-1255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974B21-371E-4226-A33E-0E70AA5E460B}">
      <dsp:nvSpPr>
        <dsp:cNvPr id="0" name=""/>
        <dsp:cNvSpPr/>
      </dsp:nvSpPr>
      <dsp:spPr>
        <a:xfrm>
          <a:off x="3405187" y="0"/>
          <a:ext cx="3095624" cy="3387436"/>
        </a:xfrm>
        <a:prstGeom prst="rect">
          <a:avLst/>
        </a:prstGeom>
        <a:solidFill>
          <a:schemeClr val="accent5">
            <a:tint val="40000"/>
            <a:alpha val="90000"/>
            <a:hueOff val="-341244"/>
            <a:satOff val="-11533"/>
            <a:lumOff val="-945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-341244"/>
              <a:satOff val="-11533"/>
              <a:lumOff val="-9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47" tIns="330200" rIns="241347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STEP 2: Analyze the next slide</a:t>
          </a:r>
          <a:endParaRPr lang="en-US" sz="2600" kern="1200"/>
        </a:p>
      </dsp:txBody>
      <dsp:txXfrm>
        <a:off x="3405187" y="1287225"/>
        <a:ext cx="3095624" cy="2032461"/>
      </dsp:txXfrm>
    </dsp:sp>
    <dsp:sp modelId="{6D4D0B2A-EF40-4831-B222-8652A44B02AE}">
      <dsp:nvSpPr>
        <dsp:cNvPr id="0" name=""/>
        <dsp:cNvSpPr/>
      </dsp:nvSpPr>
      <dsp:spPr>
        <a:xfrm>
          <a:off x="4444884" y="338743"/>
          <a:ext cx="1016230" cy="1016230"/>
        </a:xfrm>
        <a:prstGeom prst="ellipse">
          <a:avLst/>
        </a:prstGeom>
        <a:gradFill rotWithShape="0">
          <a:gsLst>
            <a:gs pos="0">
              <a:schemeClr val="accent5">
                <a:hueOff val="-270386"/>
                <a:satOff val="-7238"/>
                <a:lumOff val="-2511"/>
                <a:alphaOff val="0"/>
                <a:tint val="96000"/>
                <a:lumMod val="104000"/>
              </a:schemeClr>
            </a:gs>
            <a:gs pos="100000">
              <a:schemeClr val="accent5">
                <a:hueOff val="-270386"/>
                <a:satOff val="-7238"/>
                <a:lumOff val="-2511"/>
                <a:alphaOff val="0"/>
                <a:shade val="84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-270386"/>
              <a:satOff val="-7238"/>
              <a:lumOff val="-2511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9229" tIns="12700" rIns="79229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4593707" y="487566"/>
        <a:ext cx="718584" cy="718584"/>
      </dsp:txXfrm>
    </dsp:sp>
    <dsp:sp modelId="{1C9F4B35-4FDA-4B16-9498-1C2FF7A2F431}">
      <dsp:nvSpPr>
        <dsp:cNvPr id="0" name=""/>
        <dsp:cNvSpPr/>
      </dsp:nvSpPr>
      <dsp:spPr>
        <a:xfrm>
          <a:off x="3405187" y="3387364"/>
          <a:ext cx="3095624" cy="72"/>
        </a:xfrm>
        <a:prstGeom prst="rect">
          <a:avLst/>
        </a:prstGeom>
        <a:gradFill rotWithShape="0">
          <a:gsLst>
            <a:gs pos="0">
              <a:schemeClr val="accent5">
                <a:hueOff val="-405579"/>
                <a:satOff val="-10857"/>
                <a:lumOff val="-3766"/>
                <a:alphaOff val="0"/>
                <a:tint val="96000"/>
                <a:lumMod val="104000"/>
              </a:schemeClr>
            </a:gs>
            <a:gs pos="100000">
              <a:schemeClr val="accent5">
                <a:hueOff val="-405579"/>
                <a:satOff val="-10857"/>
                <a:lumOff val="-3766"/>
                <a:alphaOff val="0"/>
                <a:shade val="84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-405579"/>
              <a:satOff val="-10857"/>
              <a:lumOff val="-3766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EA4346-CE34-45FB-ADE2-0A1160E4FDC7}">
      <dsp:nvSpPr>
        <dsp:cNvPr id="0" name=""/>
        <dsp:cNvSpPr/>
      </dsp:nvSpPr>
      <dsp:spPr>
        <a:xfrm>
          <a:off x="6810374" y="0"/>
          <a:ext cx="3095624" cy="3387436"/>
        </a:xfrm>
        <a:prstGeom prst="rect">
          <a:avLst/>
        </a:prstGeom>
        <a:solidFill>
          <a:schemeClr val="accent5">
            <a:tint val="40000"/>
            <a:alpha val="90000"/>
            <a:hueOff val="-682488"/>
            <a:satOff val="-23066"/>
            <a:lumOff val="-1891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-682488"/>
              <a:satOff val="-23066"/>
              <a:lumOff val="-189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47" tIns="330200" rIns="241347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STEP 3: Decide with your partner…</a:t>
          </a:r>
          <a:endParaRPr lang="en-US" sz="2600" kern="1200"/>
        </a:p>
      </dsp:txBody>
      <dsp:txXfrm>
        <a:off x="6810374" y="1287225"/>
        <a:ext cx="3095624" cy="2032461"/>
      </dsp:txXfrm>
    </dsp:sp>
    <dsp:sp modelId="{F9659A98-7E93-486D-902E-94622AC5FD0A}">
      <dsp:nvSpPr>
        <dsp:cNvPr id="0" name=""/>
        <dsp:cNvSpPr/>
      </dsp:nvSpPr>
      <dsp:spPr>
        <a:xfrm>
          <a:off x="7850072" y="338743"/>
          <a:ext cx="1016230" cy="1016230"/>
        </a:xfrm>
        <a:prstGeom prst="ellipse">
          <a:avLst/>
        </a:prstGeom>
        <a:gradFill rotWithShape="0">
          <a:gsLst>
            <a:gs pos="0">
              <a:schemeClr val="accent5">
                <a:hueOff val="-540772"/>
                <a:satOff val="-14476"/>
                <a:lumOff val="-5022"/>
                <a:alphaOff val="0"/>
                <a:tint val="96000"/>
                <a:lumMod val="104000"/>
              </a:schemeClr>
            </a:gs>
            <a:gs pos="100000">
              <a:schemeClr val="accent5">
                <a:hueOff val="-540772"/>
                <a:satOff val="-14476"/>
                <a:lumOff val="-5022"/>
                <a:alphaOff val="0"/>
                <a:shade val="84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-540772"/>
              <a:satOff val="-14476"/>
              <a:lumOff val="-5022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9229" tIns="12700" rIns="79229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7998895" y="487566"/>
        <a:ext cx="718584" cy="718584"/>
      </dsp:txXfrm>
    </dsp:sp>
    <dsp:sp modelId="{0A0DE908-3458-426D-8B03-1714FEE0268E}">
      <dsp:nvSpPr>
        <dsp:cNvPr id="0" name=""/>
        <dsp:cNvSpPr/>
      </dsp:nvSpPr>
      <dsp:spPr>
        <a:xfrm>
          <a:off x="6810374" y="3387364"/>
          <a:ext cx="3095624" cy="72"/>
        </a:xfrm>
        <a:prstGeom prst="rect">
          <a:avLst/>
        </a:prstGeom>
        <a:gradFill rotWithShape="0">
          <a:gsLst>
            <a:gs pos="0">
              <a:schemeClr val="accent5">
                <a:hueOff val="-675965"/>
                <a:satOff val="-18095"/>
                <a:lumOff val="-6277"/>
                <a:alphaOff val="0"/>
                <a:tint val="96000"/>
                <a:lumMod val="104000"/>
              </a:schemeClr>
            </a:gs>
            <a:gs pos="100000">
              <a:schemeClr val="accent5">
                <a:hueOff val="-675965"/>
                <a:satOff val="-18095"/>
                <a:lumOff val="-6277"/>
                <a:alphaOff val="0"/>
                <a:shade val="84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-675965"/>
              <a:satOff val="-18095"/>
              <a:lumOff val="-6277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8ufrdKbjRM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8ufrdKbjRM" TargetMode="Externa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GdKSP_a0qU" TargetMode="Externa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hGdKSP_a0qU" TargetMode="Externa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sXPrG0PGDY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sXPrG0PGDY" TargetMode="Externa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9F828-0C73-430E-8F8E-A1367ACF3E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9572" y="0"/>
            <a:ext cx="8676222" cy="3200400"/>
          </a:xfrm>
        </p:spPr>
        <p:txBody>
          <a:bodyPr>
            <a:normAutofit/>
          </a:bodyPr>
          <a:lstStyle/>
          <a:p>
            <a:r>
              <a:rPr lang="en-US" sz="7200" b="1" dirty="0"/>
              <a:t>INTRODUCTION TO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B8868D-603F-4C90-BBC0-00946D51D7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8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Data Analysis</a:t>
            </a:r>
          </a:p>
        </p:txBody>
      </p:sp>
    </p:spTree>
    <p:extLst>
      <p:ext uri="{BB962C8B-B14F-4D97-AF65-F5344CB8AC3E}">
        <p14:creationId xmlns:p14="http://schemas.microsoft.com/office/powerpoint/2010/main" val="792695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C84E5-23B6-4A83-A6F8-4DA5E3BCD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Record your thinking before looking at the next slide…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3C43E-62B3-4528-8FB7-5066F4878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8838" y="2687319"/>
            <a:ext cx="7911147" cy="312420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  <a:t>Finish this sentence:</a:t>
            </a:r>
          </a:p>
          <a:p>
            <a:pPr marL="0" indent="0">
              <a:buNone/>
            </a:pP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  <a:t>Quantitative data is the best data because…</a:t>
            </a:r>
          </a:p>
        </p:txBody>
      </p:sp>
    </p:spTree>
    <p:extLst>
      <p:ext uri="{BB962C8B-B14F-4D97-AF65-F5344CB8AC3E}">
        <p14:creationId xmlns:p14="http://schemas.microsoft.com/office/powerpoint/2010/main" val="2297496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723" y="1727200"/>
            <a:ext cx="11386553" cy="502458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ED3C922-2FFC-4CCC-A5BC-C0A62BE4C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3" y="106218"/>
            <a:ext cx="11936186" cy="1905000"/>
          </a:xfrm>
        </p:spPr>
        <p:txBody>
          <a:bodyPr>
            <a:normAutofit/>
          </a:bodyPr>
          <a:lstStyle/>
          <a:p>
            <a:r>
              <a:rPr lang="en-US" sz="3600" b="1" dirty="0"/>
              <a:t>SUCCESS CRITERIA </a:t>
            </a:r>
            <a:br>
              <a:rPr lang="en-US" sz="3600" b="1" dirty="0"/>
            </a:br>
            <a:r>
              <a:rPr lang="en-US" sz="3600" b="1" dirty="0"/>
              <a:t>EXIT TICKET: </a:t>
            </a:r>
            <a:r>
              <a:rPr lang="en-US" sz="3600" b="1" dirty="0">
                <a:solidFill>
                  <a:srgbClr val="C00000"/>
                </a:solidFill>
                <a:highlight>
                  <a:srgbClr val="FFFF00"/>
                </a:highlight>
              </a:rPr>
              <a:t>SELECT 2 pieces of data as evidence.</a:t>
            </a:r>
          </a:p>
        </p:txBody>
      </p:sp>
    </p:spTree>
    <p:extLst>
      <p:ext uri="{BB962C8B-B14F-4D97-AF65-F5344CB8AC3E}">
        <p14:creationId xmlns:p14="http://schemas.microsoft.com/office/powerpoint/2010/main" val="3374530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98A10-7C0F-4B59-B35D-3C9E009DE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PARENT/ STUDENT SUPPORT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859EB3-6134-4AB4-BDA5-3ECF9C9C6F67}"/>
              </a:ext>
            </a:extLst>
          </p:cNvPr>
          <p:cNvSpPr txBox="1"/>
          <p:nvPr/>
        </p:nvSpPr>
        <p:spPr>
          <a:xfrm>
            <a:off x="707010" y="2714920"/>
            <a:ext cx="105957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THE NEXT TWO SLIDES ARE TO HELP PEOPLE GRAPH AND PRACTICE USING DATA</a:t>
            </a:r>
          </a:p>
        </p:txBody>
      </p:sp>
    </p:spTree>
    <p:extLst>
      <p:ext uri="{BB962C8B-B14F-4D97-AF65-F5344CB8AC3E}">
        <p14:creationId xmlns:p14="http://schemas.microsoft.com/office/powerpoint/2010/main" val="1343777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C4338-92FD-44A0-9114-259779114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109" y="212314"/>
            <a:ext cx="11840066" cy="1905000"/>
          </a:xfrm>
        </p:spPr>
        <p:txBody>
          <a:bodyPr>
            <a:normAutofit fontScale="90000"/>
          </a:bodyPr>
          <a:lstStyle/>
          <a:p>
            <a:r>
              <a:rPr lang="en-US" sz="7200" b="1" dirty="0"/>
              <a:t>How to MAKE A GRAPH!!!!!!!</a:t>
            </a:r>
            <a:br>
              <a:rPr lang="en-US" sz="7200" b="1" dirty="0"/>
            </a:br>
            <a:r>
              <a:rPr lang="en-US" sz="2700" b="1" dirty="0">
                <a:hlinkClick r:id="rId3"/>
              </a:rPr>
              <a:t>Create Graphs In Science Link</a:t>
            </a:r>
            <a:endParaRPr lang="en-US" sz="2700" b="1" dirty="0"/>
          </a:p>
        </p:txBody>
      </p:sp>
      <p:pic>
        <p:nvPicPr>
          <p:cNvPr id="4" name="Online Media 3" title="Create Graphs in Science">
            <a:hlinkClick r:id="" action="ppaction://media"/>
            <a:extLst>
              <a:ext uri="{FF2B5EF4-FFF2-40B4-BE49-F238E27FC236}">
                <a16:creationId xmlns:a16="http://schemas.microsoft.com/office/drawing/2014/main" id="{2DF7CD2F-0D09-49A9-A431-646F80C1892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351314" y="2117314"/>
            <a:ext cx="7192736" cy="404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201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ED3C922-2FFC-4CCC-A5BC-C0A62BE4C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106218"/>
            <a:ext cx="11854543" cy="1905000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Practice finding </a:t>
            </a:r>
            <a:r>
              <a:rPr lang="en-US" sz="36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IMPORTANT </a:t>
            </a:r>
            <a:r>
              <a:rPr lang="en-US" sz="3600" b="1" dirty="0"/>
              <a:t>&amp; </a:t>
            </a:r>
            <a:r>
              <a:rPr lang="en-US" sz="36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non-important</a:t>
            </a:r>
            <a:r>
              <a:rPr lang="en-US" sz="3600" b="1" dirty="0"/>
              <a:t> Data…</a:t>
            </a:r>
            <a:br>
              <a:rPr lang="en-US" sz="4400" b="1" dirty="0"/>
            </a:br>
            <a:r>
              <a:rPr lang="en-US" sz="2700" b="1" dirty="0">
                <a:hlinkClick r:id="rId3"/>
              </a:rPr>
              <a:t>INTERACTIVE: Determine the type of graph to make from Zombie Data</a:t>
            </a:r>
            <a:endParaRPr lang="en-US" sz="2700" b="1" dirty="0"/>
          </a:p>
        </p:txBody>
      </p:sp>
      <p:pic>
        <p:nvPicPr>
          <p:cNvPr id="4" name="Online Media 3" title="INTERACTIVE: Determine the type of graph to make from ZOMBIE data! Bar vs. Line">
            <a:hlinkClick r:id="" action="ppaction://media"/>
            <a:extLst>
              <a:ext uri="{FF2B5EF4-FFF2-40B4-BE49-F238E27FC236}">
                <a16:creationId xmlns:a16="http://schemas.microsoft.com/office/drawing/2014/main" id="{40F397CD-6F66-4D2A-B867-283D35CC974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996293" y="2273243"/>
            <a:ext cx="5796643" cy="326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00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69075A-1BBE-4F27-9592-5E9440597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19063"/>
            <a:ext cx="9905998" cy="1905000"/>
          </a:xfrm>
        </p:spPr>
        <p:txBody>
          <a:bodyPr>
            <a:normAutofit/>
          </a:bodyPr>
          <a:lstStyle/>
          <a:p>
            <a:r>
              <a:rPr lang="en-US" sz="4800" b="1" dirty="0"/>
              <a:t>EQ: What is considered good data?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5CD11E-4B92-4046-BDD6-9AB7B25F80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LEARNING TARGET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B0FF7B-9C75-4EF5-95F9-80CE6A90FEC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/>
              <a:t>Use mathematical reasoning when analyzing data to determine the most Important data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C499647-B239-4B18-A690-76C2CAC53C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SUCCESS CRITERIA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4696C72-2477-4819-B06E-A15ADE751DB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Analyze data to select 2 important pieces of evidence</a:t>
            </a:r>
          </a:p>
        </p:txBody>
      </p:sp>
    </p:spTree>
    <p:extLst>
      <p:ext uri="{BB962C8B-B14F-4D97-AF65-F5344CB8AC3E}">
        <p14:creationId xmlns:p14="http://schemas.microsoft.com/office/powerpoint/2010/main" val="416944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A0412-C17F-451E-8A61-FA79C303D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468582"/>
          </a:xfrm>
        </p:spPr>
        <p:txBody>
          <a:bodyPr>
            <a:normAutofit/>
          </a:bodyPr>
          <a:lstStyle/>
          <a:p>
            <a:r>
              <a:rPr lang="en-US" b="1" dirty="0"/>
              <a:t>How do you choose which data to use as evidence?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AF35833-74AB-4861-8D07-9D17403281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4383587"/>
              </p:ext>
            </p:extLst>
          </p:nvPr>
        </p:nvGraphicFramePr>
        <p:xfrm>
          <a:off x="1141413" y="2286000"/>
          <a:ext cx="9906000" cy="3387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35053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487" y="1670290"/>
            <a:ext cx="8388833" cy="4679158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0687E256-DA52-49FE-811B-76C6A61E5A41}"/>
              </a:ext>
            </a:extLst>
          </p:cNvPr>
          <p:cNvSpPr txBox="1">
            <a:spLocks/>
          </p:cNvSpPr>
          <p:nvPr/>
        </p:nvSpPr>
        <p:spPr>
          <a:xfrm>
            <a:off x="0" y="-243840"/>
            <a:ext cx="12191999" cy="1905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br>
              <a:rPr lang="en-US" b="1"/>
            </a:br>
            <a:r>
              <a:rPr lang="en-US" sz="4400" b="1"/>
              <a:t>What is the most </a:t>
            </a:r>
            <a:r>
              <a:rPr lang="en-US" sz="4400" b="1">
                <a:solidFill>
                  <a:schemeClr val="accent5">
                    <a:lumMod val="40000"/>
                    <a:lumOff val="60000"/>
                  </a:schemeClr>
                </a:solidFill>
              </a:rPr>
              <a:t>Important</a:t>
            </a:r>
            <a:r>
              <a:rPr lang="en-US" sz="4400" b="1"/>
              <a:t> data?</a:t>
            </a:r>
            <a:br>
              <a:rPr lang="en-US" sz="4400" b="1"/>
            </a:br>
            <a:r>
              <a:rPr lang="en-US" sz="4400" b="1"/>
              <a:t>What is the least </a:t>
            </a:r>
            <a:r>
              <a:rPr lang="en-US" sz="4400" b="1">
                <a:solidFill>
                  <a:schemeClr val="accent5">
                    <a:lumMod val="40000"/>
                    <a:lumOff val="60000"/>
                  </a:schemeClr>
                </a:solidFill>
              </a:rPr>
              <a:t>IMPORTANT</a:t>
            </a:r>
            <a:r>
              <a:rPr lang="en-US" sz="4400" b="1"/>
              <a:t> data?</a:t>
            </a:r>
            <a:br>
              <a:rPr lang="en-US" b="1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13788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0687E256-DA52-49FE-811B-76C6A61E5A41}"/>
              </a:ext>
            </a:extLst>
          </p:cNvPr>
          <p:cNvSpPr txBox="1">
            <a:spLocks/>
          </p:cNvSpPr>
          <p:nvPr/>
        </p:nvSpPr>
        <p:spPr>
          <a:xfrm>
            <a:off x="0" y="-243840"/>
            <a:ext cx="12191999" cy="1905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br>
              <a:rPr lang="en-US" b="1" dirty="0"/>
            </a:br>
            <a:r>
              <a:rPr lang="en-US" sz="4400" b="1" dirty="0"/>
              <a:t>NOTES: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0E3F16-9399-405F-8E7F-0ED1EC17421E}"/>
              </a:ext>
            </a:extLst>
          </p:cNvPr>
          <p:cNvSpPr txBox="1"/>
          <p:nvPr/>
        </p:nvSpPr>
        <p:spPr>
          <a:xfrm>
            <a:off x="730249" y="1231900"/>
            <a:ext cx="107315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highlight>
                  <a:srgbClr val="FFFF00"/>
                </a:highlight>
              </a:rPr>
              <a:t>MOST IMPORTANT DATA: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Use Quantitative (When available)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Use Averages Only (When Available)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Comparisons to show why your chosen data is the most important</a:t>
            </a:r>
          </a:p>
          <a:p>
            <a:r>
              <a:rPr lang="en-US" sz="3600" b="1" dirty="0">
                <a:solidFill>
                  <a:srgbClr val="C00000"/>
                </a:solidFill>
                <a:highlight>
                  <a:srgbClr val="FFFF00"/>
                </a:highlight>
              </a:rPr>
              <a:t>COMPARISON EXAMPLES: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/>
              <a:t>Quantitative “High Data” with “Low Data”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/>
              <a:t>“Before” compared to “After”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i="1" dirty="0"/>
              <a:t>“9/10 dentists recommend Oral-B”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399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A0412-C17F-451E-8A61-FA79C303D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468582"/>
          </a:xfrm>
        </p:spPr>
        <p:txBody>
          <a:bodyPr>
            <a:normAutofit/>
          </a:bodyPr>
          <a:lstStyle/>
          <a:p>
            <a:r>
              <a:rPr lang="en-US" b="1" dirty="0"/>
              <a:t>What could we do to represent this data in an easier way to understand?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AF35833-74AB-4861-8D07-9D174032818F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141413" y="2286000"/>
          <a:ext cx="9906000" cy="3387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1261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C4338-92FD-44A0-9114-259779114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12314"/>
            <a:ext cx="9905998" cy="1905000"/>
          </a:xfrm>
        </p:spPr>
        <p:txBody>
          <a:bodyPr>
            <a:normAutofit/>
          </a:bodyPr>
          <a:lstStyle/>
          <a:p>
            <a:r>
              <a:rPr lang="en-US" sz="7200" b="1" dirty="0"/>
              <a:t>MAKE A GRAPH!!!!!!!</a:t>
            </a:r>
            <a:br>
              <a:rPr lang="en-US" sz="7200" b="1" dirty="0"/>
            </a:br>
            <a:r>
              <a:rPr lang="en-US" sz="2700" b="1" dirty="0">
                <a:hlinkClick r:id="rId3"/>
              </a:rPr>
              <a:t>Nasa: Best </a:t>
            </a:r>
            <a:r>
              <a:rPr lang="en-US" sz="2700" b="1" dirty="0" err="1">
                <a:hlinkClick r:id="rId3"/>
              </a:rPr>
              <a:t>GraphinG</a:t>
            </a:r>
            <a:r>
              <a:rPr lang="en-US" sz="2700" b="1" dirty="0">
                <a:hlinkClick r:id="rId3"/>
              </a:rPr>
              <a:t> Video Link</a:t>
            </a:r>
            <a:endParaRPr lang="en-US" sz="2700" b="1" dirty="0"/>
          </a:p>
        </p:txBody>
      </p:sp>
      <p:pic>
        <p:nvPicPr>
          <p:cNvPr id="7" name="Online Media 6" title="NASA | BEST: Graphing">
            <a:hlinkClick r:id="" action="ppaction://media"/>
            <a:extLst>
              <a:ext uri="{FF2B5EF4-FFF2-40B4-BE49-F238E27FC236}">
                <a16:creationId xmlns:a16="http://schemas.microsoft.com/office/drawing/2014/main" id="{33BB4181-21F5-46EA-9ABC-92096C40FD9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367643" y="2117314"/>
            <a:ext cx="6988628" cy="393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064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860994"/>
              </p:ext>
            </p:extLst>
          </p:nvPr>
        </p:nvGraphicFramePr>
        <p:xfrm>
          <a:off x="1214120" y="1442720"/>
          <a:ext cx="9763759" cy="52831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93191">
                  <a:extLst>
                    <a:ext uri="{9D8B030D-6E8A-4147-A177-3AD203B41FA5}">
                      <a16:colId xmlns:a16="http://schemas.microsoft.com/office/drawing/2014/main" val="4232657231"/>
                    </a:ext>
                  </a:extLst>
                </a:gridCol>
                <a:gridCol w="1072639">
                  <a:extLst>
                    <a:ext uri="{9D8B030D-6E8A-4147-A177-3AD203B41FA5}">
                      <a16:colId xmlns:a16="http://schemas.microsoft.com/office/drawing/2014/main" val="2500198214"/>
                    </a:ext>
                  </a:extLst>
                </a:gridCol>
                <a:gridCol w="1072639">
                  <a:extLst>
                    <a:ext uri="{9D8B030D-6E8A-4147-A177-3AD203B41FA5}">
                      <a16:colId xmlns:a16="http://schemas.microsoft.com/office/drawing/2014/main" val="4013121301"/>
                    </a:ext>
                  </a:extLst>
                </a:gridCol>
                <a:gridCol w="1072639">
                  <a:extLst>
                    <a:ext uri="{9D8B030D-6E8A-4147-A177-3AD203B41FA5}">
                      <a16:colId xmlns:a16="http://schemas.microsoft.com/office/drawing/2014/main" val="661044158"/>
                    </a:ext>
                  </a:extLst>
                </a:gridCol>
                <a:gridCol w="1072639">
                  <a:extLst>
                    <a:ext uri="{9D8B030D-6E8A-4147-A177-3AD203B41FA5}">
                      <a16:colId xmlns:a16="http://schemas.microsoft.com/office/drawing/2014/main" val="1225749603"/>
                    </a:ext>
                  </a:extLst>
                </a:gridCol>
                <a:gridCol w="1072639">
                  <a:extLst>
                    <a:ext uri="{9D8B030D-6E8A-4147-A177-3AD203B41FA5}">
                      <a16:colId xmlns:a16="http://schemas.microsoft.com/office/drawing/2014/main" val="2481421658"/>
                    </a:ext>
                  </a:extLst>
                </a:gridCol>
                <a:gridCol w="1807373">
                  <a:extLst>
                    <a:ext uri="{9D8B030D-6E8A-4147-A177-3AD203B41FA5}">
                      <a16:colId xmlns:a16="http://schemas.microsoft.com/office/drawing/2014/main" val="2237741440"/>
                    </a:ext>
                  </a:extLst>
                </a:gridCol>
              </a:tblGrid>
              <a:tr h="489808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AVERAGE TEMPERATURE CHANGE IN DIFFERENT MATERIALS</a:t>
                      </a:r>
                      <a:endParaRPr lang="en-US" sz="2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065784"/>
                  </a:ext>
                </a:extLst>
              </a:tr>
              <a:tr h="429662">
                <a:tc>
                  <a:txBody>
                    <a:bodyPr/>
                    <a:lstStyle/>
                    <a:p>
                      <a:pPr algn="l" fontAlgn="b"/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2100" u="none" strike="noStrike">
                          <a:effectLst/>
                        </a:rPr>
                        <a:t>DEGREES CELSIUS</a:t>
                      </a:r>
                      <a:endParaRPr lang="en-US" sz="2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extLst>
                  <a:ext uri="{0D108BD9-81ED-4DB2-BD59-A6C34878D82A}">
                    <a16:rowId xmlns:a16="http://schemas.microsoft.com/office/drawing/2014/main" val="737947714"/>
                  </a:ext>
                </a:extLst>
              </a:tr>
              <a:tr h="178575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Types of Materials (INSULATORS)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1st Pd Avg. Temp Change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800" u="none" strike="noStrike">
                          <a:effectLst/>
                        </a:rPr>
                        <a:t>2nd Pd Avg. Temp Change</a:t>
                      </a:r>
                      <a:endParaRPr lang="sv-SE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3rd Pd Avg. Temp Change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5th Pd Avg. Temp Change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6th Pd Avg. Temp Change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TOTAL AVG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extLst>
                  <a:ext uri="{0D108BD9-81ED-4DB2-BD59-A6C34878D82A}">
                    <a16:rowId xmlns:a16="http://schemas.microsoft.com/office/drawing/2014/main" val="538920834"/>
                  </a:ext>
                </a:extLst>
              </a:tr>
              <a:tr h="429662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Bubble Wrap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10.5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4.5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4.0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5.0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2.0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5.2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extLst>
                  <a:ext uri="{0D108BD9-81ED-4DB2-BD59-A6C34878D82A}">
                    <a16:rowId xmlns:a16="http://schemas.microsoft.com/office/drawing/2014/main" val="2428613894"/>
                  </a:ext>
                </a:extLst>
              </a:tr>
              <a:tr h="429662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Cotton Balls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2.5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3.5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2.5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2.0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2.0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2.5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extLst>
                  <a:ext uri="{0D108BD9-81ED-4DB2-BD59-A6C34878D82A}">
                    <a16:rowId xmlns:a16="http://schemas.microsoft.com/office/drawing/2014/main" val="2355266902"/>
                  </a:ext>
                </a:extLst>
              </a:tr>
              <a:tr h="429662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Sand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8.0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10.5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10.5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13.5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6.0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9.7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extLst>
                  <a:ext uri="{0D108BD9-81ED-4DB2-BD59-A6C34878D82A}">
                    <a16:rowId xmlns:a16="http://schemas.microsoft.com/office/drawing/2014/main" val="3779012180"/>
                  </a:ext>
                </a:extLst>
              </a:tr>
              <a:tr h="429662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Shredded Paper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3.0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3.0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4.0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6.0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3.0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3.8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extLst>
                  <a:ext uri="{0D108BD9-81ED-4DB2-BD59-A6C34878D82A}">
                    <a16:rowId xmlns:a16="http://schemas.microsoft.com/office/drawing/2014/main" val="3334862782"/>
                  </a:ext>
                </a:extLst>
              </a:tr>
              <a:tr h="429662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Fleece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2.5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3.5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3.0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3.0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2.0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2.8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extLst>
                  <a:ext uri="{0D108BD9-81ED-4DB2-BD59-A6C34878D82A}">
                    <a16:rowId xmlns:a16="http://schemas.microsoft.com/office/drawing/2014/main" val="157517820"/>
                  </a:ext>
                </a:extLst>
              </a:tr>
              <a:tr h="429662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Air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2.5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4.5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4.5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4.0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1.0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3.3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extLst>
                  <a:ext uri="{0D108BD9-81ED-4DB2-BD59-A6C34878D82A}">
                    <a16:rowId xmlns:a16="http://schemas.microsoft.com/office/drawing/2014/main" val="2317050440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12C03614-8411-4282-8BB3-86B16997F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120" y="-321129"/>
            <a:ext cx="9905998" cy="19050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highlight>
                  <a:srgbClr val="FFFF00"/>
                </a:highlight>
              </a:rPr>
              <a:t>WOULD YOU RATHER LOOK AT THIS OR…</a:t>
            </a:r>
            <a:br>
              <a:rPr lang="en-US" b="1" dirty="0">
                <a:solidFill>
                  <a:srgbClr val="C00000"/>
                </a:solidFill>
                <a:highlight>
                  <a:srgbClr val="FFFF00"/>
                </a:highlight>
              </a:rPr>
            </a:br>
            <a:r>
              <a:rPr lang="en-US" b="1" dirty="0">
                <a:solidFill>
                  <a:srgbClr val="C00000"/>
                </a:solidFill>
                <a:highlight>
                  <a:srgbClr val="FFFF00"/>
                </a:highlight>
              </a:rPr>
              <a:t>(Click on Next Slide)…</a:t>
            </a:r>
          </a:p>
        </p:txBody>
      </p:sp>
    </p:spTree>
    <p:extLst>
      <p:ext uri="{BB962C8B-B14F-4D97-AF65-F5344CB8AC3E}">
        <p14:creationId xmlns:p14="http://schemas.microsoft.com/office/powerpoint/2010/main" val="807857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4945205"/>
              </p:ext>
            </p:extLst>
          </p:nvPr>
        </p:nvGraphicFramePr>
        <p:xfrm>
          <a:off x="702129" y="1240971"/>
          <a:ext cx="11042196" cy="5433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4">
            <a:extLst>
              <a:ext uri="{FF2B5EF4-FFF2-40B4-BE49-F238E27FC236}">
                <a16:creationId xmlns:a16="http://schemas.microsoft.com/office/drawing/2014/main" id="{401EA2FF-37AF-428F-9F6B-92778E6C913E}"/>
              </a:ext>
            </a:extLst>
          </p:cNvPr>
          <p:cNvSpPr txBox="1">
            <a:spLocks/>
          </p:cNvSpPr>
          <p:nvPr/>
        </p:nvSpPr>
        <p:spPr>
          <a:xfrm>
            <a:off x="1143001" y="281328"/>
            <a:ext cx="9905998" cy="95964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b="1" dirty="0">
                <a:solidFill>
                  <a:srgbClr val="C00000"/>
                </a:solidFill>
                <a:highlight>
                  <a:srgbClr val="FFFF00"/>
                </a:highlight>
              </a:rPr>
              <a:t>WOULD YOU RATHER LOOK AT THIS? WHY?</a:t>
            </a:r>
          </a:p>
        </p:txBody>
      </p:sp>
    </p:spTree>
    <p:extLst>
      <p:ext uri="{BB962C8B-B14F-4D97-AF65-F5344CB8AC3E}">
        <p14:creationId xmlns:p14="http://schemas.microsoft.com/office/powerpoint/2010/main" val="42525442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371</TotalTime>
  <Words>346</Words>
  <Application>Microsoft Office PowerPoint</Application>
  <PresentationFormat>Widescreen</PresentationFormat>
  <Paragraphs>90</Paragraphs>
  <Slides>14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Century Gothic</vt:lpstr>
      <vt:lpstr>Mesh</vt:lpstr>
      <vt:lpstr>INTRODUCTION TO</vt:lpstr>
      <vt:lpstr>EQ: What is considered good data?</vt:lpstr>
      <vt:lpstr>How do you choose which data to use as evidence?</vt:lpstr>
      <vt:lpstr>PowerPoint Presentation</vt:lpstr>
      <vt:lpstr>PowerPoint Presentation</vt:lpstr>
      <vt:lpstr>What could we do to represent this data in an easier way to understand?</vt:lpstr>
      <vt:lpstr>MAKE A GRAPH!!!!!!! Nasa: Best GraphinG Video Link</vt:lpstr>
      <vt:lpstr>WOULD YOU RATHER LOOK AT THIS OR… (Click on Next Slide)…</vt:lpstr>
      <vt:lpstr>PowerPoint Presentation</vt:lpstr>
      <vt:lpstr>Record your thinking before looking at the next slide…</vt:lpstr>
      <vt:lpstr>SUCCESS CRITERIA  EXIT TICKET: SELECT 2 pieces of data as evidence.</vt:lpstr>
      <vt:lpstr>PARENT/ STUDENT SUPPORT</vt:lpstr>
      <vt:lpstr>How to MAKE A GRAPH!!!!!!! Create Graphs In Science Link</vt:lpstr>
      <vt:lpstr>Practice finding IMPORTANT &amp; non-important Data… INTERACTIVE: Determine the type of graph to make from Zombie Data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</dc:title>
  <dc:creator>Jephson-Hernandez, Shannon</dc:creator>
  <cp:lastModifiedBy>Jephson-Hernandez, Shannon</cp:lastModifiedBy>
  <cp:revision>6</cp:revision>
  <dcterms:created xsi:type="dcterms:W3CDTF">2018-04-17T07:12:19Z</dcterms:created>
  <dcterms:modified xsi:type="dcterms:W3CDTF">2018-09-28T21:13:29Z</dcterms:modified>
</cp:coreProperties>
</file>