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7FF943-2DF8-4BAF-9BFB-8FE981E2572A}">
          <p14:sldIdLst>
            <p14:sldId id="256"/>
            <p14:sldId id="258"/>
            <p14:sldId id="257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4367-E220-434B-8BE0-CB1C0AA21A87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9D2-6C2D-4BB1-976E-141BAC7657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4367-E220-434B-8BE0-CB1C0AA21A87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9D2-6C2D-4BB1-976E-141BAC76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4367-E220-434B-8BE0-CB1C0AA21A87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9D2-6C2D-4BB1-976E-141BAC76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4367-E220-434B-8BE0-CB1C0AA21A87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9D2-6C2D-4BB1-976E-141BAC76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4367-E220-434B-8BE0-CB1C0AA21A87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9D2-6C2D-4BB1-976E-141BAC7657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4367-E220-434B-8BE0-CB1C0AA21A87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9D2-6C2D-4BB1-976E-141BAC76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4367-E220-434B-8BE0-CB1C0AA21A87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9D2-6C2D-4BB1-976E-141BAC76579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4367-E220-434B-8BE0-CB1C0AA21A87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9D2-6C2D-4BB1-976E-141BAC76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4367-E220-434B-8BE0-CB1C0AA21A87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9D2-6C2D-4BB1-976E-141BAC76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4367-E220-434B-8BE0-CB1C0AA21A87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9D2-6C2D-4BB1-976E-141BAC76579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4367-E220-434B-8BE0-CB1C0AA21A87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9D2-6C2D-4BB1-976E-141BAC76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A054367-E220-434B-8BE0-CB1C0AA21A87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26EF9D2-6C2D-4BB1-976E-141BAC7657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feature=player_detailpage&amp;v=c6kRP41ygr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ADJQGJ85rw&amp;feature=player_detailpa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lYiDxNcMd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UNDERSTANDING PHINEAS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Building a 3D Neural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2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0"/>
            <a:ext cx="81534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chemeClr val="accent5">
                    <a:lumMod val="50000"/>
                  </a:schemeClr>
                </a:solidFill>
              </a:rPr>
              <a:t>Understanding Phineas Gage</a:t>
            </a:r>
            <a:br>
              <a:rPr lang="en-US" b="1" u="sng" dirty="0">
                <a:solidFill>
                  <a:schemeClr val="accent5">
                    <a:lumMod val="50000"/>
                  </a:schemeClr>
                </a:solidFill>
              </a:rPr>
            </a:b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Aparajita" panose="020B0604020202020204" pitchFamily="34" charset="0"/>
                <a:cs typeface="Aparajita" panose="020B0604020202020204" pitchFamily="34" charset="0"/>
              </a:rPr>
              <a:t>Discuss with your lab group &amp; write in your journal:</a:t>
            </a:r>
            <a:r>
              <a:rPr 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  <a:hlinkClick r:id="rId2"/>
              </a:rPr>
              <a:t>Phineas Gage Video </a:t>
            </a: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  <a:hlinkClick r:id="rId2"/>
              </a:rPr>
              <a:t>Link</a:t>
            </a:r>
            <a:endParaRPr lang="en-US" b="1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What was Phineas like before the accident?</a:t>
            </a:r>
          </a:p>
          <a:p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What stayed the same for Phineas after the accident?</a:t>
            </a:r>
          </a:p>
          <a:p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What changed?</a:t>
            </a:r>
          </a:p>
          <a:p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What region of his brain was most affected by the accident?</a:t>
            </a:r>
          </a:p>
          <a:p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What information did his injury provide to neuroscientists?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181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chemeClr val="accent5">
                    <a:lumMod val="50000"/>
                  </a:schemeClr>
                </a:solidFill>
              </a:rPr>
              <a:t>Group Review Questions</a:t>
            </a:r>
            <a:r>
              <a:rPr lang="en-US" b="1" u="sng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b="1" u="sng" dirty="0">
                <a:solidFill>
                  <a:schemeClr val="accent5">
                    <a:lumMod val="50000"/>
                  </a:schemeClr>
                </a:solidFill>
              </a:rPr>
            </a:b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AFTER building a class graph for our model…</a:t>
            </a:r>
          </a:p>
          <a:p>
            <a:pPr marL="0" indent="0">
              <a:buNone/>
            </a:pPr>
            <a:r>
              <a:rPr lang="en-US" sz="28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Discuss the following with your group…</a:t>
            </a:r>
          </a:p>
          <a:p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1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. What actions are controlled in this region of the brain?</a:t>
            </a:r>
          </a:p>
          <a:p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2. How do the neurons communicate with each other?</a:t>
            </a:r>
          </a:p>
          <a:p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3. Do the neurons touch each other to communicate?</a:t>
            </a:r>
          </a:p>
          <a:p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4. Which neurons are the most important? Explain why.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175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95800"/>
            <a:ext cx="7620000" cy="16002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>
                <a:solidFill>
                  <a:schemeClr val="accent5">
                    <a:lumMod val="50000"/>
                  </a:schemeClr>
                </a:solidFill>
              </a:rPr>
              <a:t>Connecting </a:t>
            </a:r>
            <a:r>
              <a:rPr lang="en-US" b="1" u="sng" dirty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en-US" b="1" u="sng" dirty="0" smtClean="0">
                <a:solidFill>
                  <a:schemeClr val="accent5">
                    <a:lumMod val="50000"/>
                  </a:schemeClr>
                </a:solidFill>
              </a:rPr>
              <a:t>he Regions</a:t>
            </a:r>
            <a:endParaRPr lang="en-US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NEXT we will connect the regions of our lobe to other lobes and watch this video: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 smtClean="0">
                <a:hlinkClick r:id="rId2"/>
              </a:rPr>
              <a:t>View </a:t>
            </a:r>
            <a:r>
              <a:rPr lang="en-US" dirty="0">
                <a:hlinkClick r:id="rId2"/>
              </a:rPr>
              <a:t>Path of Tampering R</a:t>
            </a:r>
            <a:r>
              <a:rPr lang="en-US" dirty="0" smtClean="0">
                <a:hlinkClick r:id="rId2"/>
              </a:rPr>
              <a:t>od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INSTRUCTIONS:</a:t>
            </a:r>
            <a:endParaRPr lang="en-US" b="1" dirty="0"/>
          </a:p>
          <a:p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Sketch a diagram of the "Class" neural network in your journal.</a:t>
            </a:r>
          </a:p>
          <a:p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Correctly label each of the nodes in your diagram.</a:t>
            </a:r>
          </a:p>
          <a:p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Label your diagram &amp; identify the primary function of your class lobe.</a:t>
            </a:r>
          </a:p>
          <a:p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Identify the most important nodes in your neural network.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1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0"/>
            <a:ext cx="8382000" cy="16002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Evidence of Understanding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610600" cy="3886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What happens to each lobe when it’s injured?</a:t>
            </a:r>
          </a:p>
          <a:p>
            <a:pPr marL="0" indent="0">
              <a:buNone/>
            </a:pPr>
            <a:r>
              <a:rPr lang="en-US" sz="2800" b="1" dirty="0" smtClean="0">
                <a:hlinkClick r:id="rId2"/>
              </a:rPr>
              <a:t>TBI Video Link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In your journal…answer </a:t>
            </a:r>
            <a:r>
              <a:rPr lang="en-US" sz="2800" b="1" dirty="0"/>
              <a:t>the following questions:</a:t>
            </a:r>
          </a:p>
          <a:p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Identify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the most important nodes in the other regions of the brain.</a:t>
            </a:r>
          </a:p>
          <a:p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Use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the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brain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box model to explain the difference in Phineas Gage after the accident.</a:t>
            </a:r>
          </a:p>
          <a:p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How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might damage in one region affect other connected regions?</a:t>
            </a:r>
          </a:p>
          <a:p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Are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there alternative pathways for action potentials to travel in the class model?</a:t>
            </a:r>
          </a:p>
          <a:p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What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is an advantage of these alternative paths?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54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35</TotalTime>
  <Words>238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NewsPrint</vt:lpstr>
      <vt:lpstr>UNDERSTANDING PHINEAS</vt:lpstr>
      <vt:lpstr>Understanding Phineas Gage </vt:lpstr>
      <vt:lpstr>Group Review Questions </vt:lpstr>
      <vt:lpstr>Connecting the Regions</vt:lpstr>
      <vt:lpstr>Evidence of Understanding</vt:lpstr>
    </vt:vector>
  </TitlesOfParts>
  <Company>Kent School District 415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PHINEAS</dc:title>
  <dc:creator>KSD</dc:creator>
  <cp:lastModifiedBy>KSD</cp:lastModifiedBy>
  <cp:revision>5</cp:revision>
  <dcterms:created xsi:type="dcterms:W3CDTF">2014-01-30T02:15:26Z</dcterms:created>
  <dcterms:modified xsi:type="dcterms:W3CDTF">2014-01-30T02:51:08Z</dcterms:modified>
</cp:coreProperties>
</file>