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yewire.org/signup" TargetMode="External"/><Relationship Id="rId2" Type="http://schemas.openxmlformats.org/officeDocument/2006/relationships/hyperlink" Target="http://scistarter.com/find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ooniverse.org/" TargetMode="External"/><Relationship Id="rId4" Type="http://schemas.openxmlformats.org/officeDocument/2006/relationships/hyperlink" Target="http://www.galaxyzoo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Citizen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One of These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SciStarter</a:t>
            </a:r>
            <a:r>
              <a:rPr lang="en-US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(Project Finder)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b="1" u="sng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Eyewire</a:t>
            </a:r>
            <a:r>
              <a:rPr lang="en-US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Galaxy Zoo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b="1" u="sng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Zooniverse</a:t>
            </a:r>
            <a:r>
              <a:rPr lang="en-US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	</a:t>
            </a:r>
            <a:endParaRPr lang="en-US" b="1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000" b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b="1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000" b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 </a:t>
            </a:r>
            <a:r>
              <a:rPr lang="en-US" sz="2000" b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000" b="1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2000" b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wn citizen science project &amp; write it down on your tracker….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Other_______________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Selecting A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an account.</a:t>
            </a:r>
            <a:br>
              <a:rPr lang="en-US" dirty="0"/>
            </a:br>
            <a:r>
              <a:rPr lang="en-US" dirty="0"/>
              <a:t>2</a:t>
            </a:r>
            <a:r>
              <a:rPr lang="en-US" dirty="0" smtClean="0"/>
              <a:t>.(For Project Finder Only): </a:t>
            </a:r>
            <a:r>
              <a:rPr lang="en-US" dirty="0"/>
              <a:t>Look for a project in the categories of: </a:t>
            </a:r>
            <a:br>
              <a:rPr lang="en-US" dirty="0"/>
            </a:br>
            <a:r>
              <a:rPr lang="en-US" dirty="0"/>
              <a:t>"Exclusively Online, Free, &amp; Suitable for Students."</a:t>
            </a:r>
            <a:br>
              <a:rPr lang="en-US" dirty="0"/>
            </a:br>
            <a:r>
              <a:rPr lang="en-US" dirty="0"/>
              <a:t>3. Choose 3 different projects to "look into."</a:t>
            </a:r>
            <a:br>
              <a:rPr lang="en-US" dirty="0"/>
            </a:br>
            <a:r>
              <a:rPr lang="en-US" dirty="0"/>
              <a:t>4. Spend at least 20 minutes "Discovering/exploring" each project. (Basically enough to understand the expectations).</a:t>
            </a:r>
            <a:br>
              <a:rPr lang="en-US" dirty="0"/>
            </a:br>
            <a:r>
              <a:rPr lang="en-US" dirty="0"/>
              <a:t>5. Select a project &amp;  </a:t>
            </a:r>
            <a:r>
              <a:rPr lang="en-US" dirty="0" smtClean="0"/>
              <a:t>Use your tracker to log participation.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0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Garamond</vt:lpstr>
      <vt:lpstr>Times New Roman</vt:lpstr>
      <vt:lpstr>Organic</vt:lpstr>
      <vt:lpstr>Citizen Science</vt:lpstr>
      <vt:lpstr>Choose One of These Links</vt:lpstr>
      <vt:lpstr>After Selecting A Site</vt:lpstr>
    </vt:vector>
  </TitlesOfParts>
  <Company>Kent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Science</dc:title>
  <dc:creator>Jephson-Hernandez, Shannon</dc:creator>
  <cp:lastModifiedBy>Jephson-Hernandez, Shannon</cp:lastModifiedBy>
  <cp:revision>3</cp:revision>
  <dcterms:created xsi:type="dcterms:W3CDTF">2015-09-10T23:06:50Z</dcterms:created>
  <dcterms:modified xsi:type="dcterms:W3CDTF">2015-09-10T23:28:16Z</dcterms:modified>
</cp:coreProperties>
</file>