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4" r:id="rId2"/>
  </p:sldMasterIdLst>
  <p:notesMasterIdLst>
    <p:notesMasterId r:id="rId12"/>
  </p:notesMasterIdLst>
  <p:sldIdLst>
    <p:sldId id="256" r:id="rId3"/>
    <p:sldId id="257" r:id="rId4"/>
    <p:sldId id="270" r:id="rId5"/>
    <p:sldId id="259" r:id="rId6"/>
    <p:sldId id="267" r:id="rId7"/>
    <p:sldId id="268" r:id="rId8"/>
    <p:sldId id="264" r:id="rId9"/>
    <p:sldId id="269" r:id="rId10"/>
    <p:sldId id="271" r:id="rId11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74" d="100"/>
          <a:sy n="74" d="100"/>
        </p:scale>
        <p:origin x="432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Master" Target="slideMasters/slideMaster1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2447E72A-D913-4DC2-9E0A-E520CE8FCC86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A5D78FC6-CE17-4259-A63C-DDFC12E048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864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9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Beginning</a:t>
            </a:r>
            <a:r>
              <a:rPr lang="en-US" baseline="0" dirty="0"/>
              <a:t> c</a:t>
            </a:r>
            <a:r>
              <a:rPr lang="en-US" dirty="0"/>
              <a:t>ourse details </a:t>
            </a:r>
            <a:r>
              <a:rPr lang="en-US" baseline="0" dirty="0"/>
              <a:t>and/or books/materials needed for a class/project.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462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list of procedures and steps,</a:t>
            </a:r>
            <a:r>
              <a:rPr lang="en-US" baseline="0" dirty="0"/>
              <a:t> or a lecture slide with media.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42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/>
              <a:t>Introductory notes.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30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Objectives</a:t>
            </a:r>
            <a:r>
              <a:rPr lang="en-US" baseline="0" dirty="0"/>
              <a:t> for instruction and expected results and/or skills developed from learning.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85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/>
              <a:t>A schedule design for optional periods of time/objectives.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55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Conclusion to course,</a:t>
            </a:r>
            <a:r>
              <a:rPr lang="en-US" baseline="0" dirty="0"/>
              <a:t> lecture, et al.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955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 bright="42000" contrast="-68000"/>
          </a:blip>
          <a:srcRect/>
          <a:stretch>
            <a:fillRect l="-30000" t="-20000" r="-2000" b="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 algn="ctr"/>
            <a:fld id="{743653DA-8BF4-4869-96FE-9BCF43372D46}" type="datetime8">
              <a:rPr lang="en-US" smtClean="0"/>
              <a:pPr algn="ctr"/>
              <a:t>1/22/2018 11:32 AM</a:t>
            </a:fld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algn="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AC53DF-4216-466D-99A7-94400E6C2A25}" type="slidenum">
              <a:rPr lang="en-US" smtClean="0"/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816DF-213E-421B-92D3-C068DBB023D6}" type="datetime8">
              <a:rPr lang="en-US" smtClean="0">
                <a:solidFill>
                  <a:schemeClr val="tx2"/>
                </a:solidFill>
              </a:rPr>
              <a:pPr/>
              <a:t>1/22/2018 11:32 AM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53DF-4216-466D-99A7-94400E6C2A25}" type="slidenum">
              <a:rPr lang="en-US" sz="1200" smtClean="0">
                <a:solidFill>
                  <a:schemeClr val="tx2"/>
                </a:solidFill>
              </a:rPr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8D3816DF-213E-421B-92D3-C068DBB023D6}" type="datetime8">
              <a:rPr lang="en-US" smtClean="0">
                <a:solidFill>
                  <a:schemeClr val="tx2"/>
                </a:solidFill>
              </a:rPr>
              <a:pPr/>
              <a:t>1/22/2018 11:32 AM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2AC53DF-4216-466D-99A7-94400E6C2A25}" type="slidenum">
              <a:rPr lang="en-US" sz="1200" smtClean="0">
                <a:solidFill>
                  <a:schemeClr val="tx2"/>
                </a:solidFill>
              </a:rPr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9108-AC8D-4212-9283-60D9E99BF07A}" type="datetime8">
              <a:rPr lang="en-US" smtClean="0"/>
              <a:pPr/>
              <a:t>1/22/2018 11:32 AM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ED3D3-6235-4F4C-B439-DF277FB555A7}" type="datetime8">
              <a:rPr lang="en-US" smtClean="0"/>
              <a:pPr/>
              <a:t>1/22/2018 11:32 AM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algn="ctr"/>
            <a:fld id="{1AD93096-5B34-4342-9326-69289CEAE4C2}" type="slidenum">
              <a:rPr lang="en-US" smtClean="0"/>
              <a:pPr algn="ctr"/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B5F1E3E-4B2F-4895-B65E-28B2E64F39F6}" type="datetime8">
              <a:rPr lang="en-US" smtClean="0"/>
              <a:pPr/>
              <a:t>1/22/2018 11:32 AM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/>
            <a:fld id="{1AD93096-5B34-4342-9326-69289CEAE4C2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3085435-8225-4333-BFFA-0096413F0D76}" type="datetime8">
              <a:rPr lang="en-US" smtClean="0"/>
              <a:pPr/>
              <a:t>1/22/2018 11:32 AM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/>
            <a:fld id="{1AD93096-5B34-4342-9326-69289CEAE4C2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494-2A87-468C-A21B-CB14FB9ABB00}" type="datetime8">
              <a:rPr lang="en-US" smtClean="0"/>
              <a:pPr/>
              <a:t>1/22/2018 11:32 AM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80FA0-5B31-4864-A2BB-719EA5A679C6}" type="datetime8">
              <a:rPr lang="en-US" smtClean="0"/>
              <a:pPr/>
              <a:t>1/22/2018 11:32 AM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C0C8-36B8-442A-833D-B6AACE86BB77}" type="datetime8">
              <a:rPr lang="en-US" smtClean="0"/>
              <a:pPr/>
              <a:t>1/22/2018 11:32 AM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sm_penci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2648" y="1755648"/>
            <a:ext cx="1615307" cy="2145615"/>
          </a:xfrm>
          <a:prstGeom prst="rect">
            <a:avLst/>
          </a:prstGeom>
          <a:ln w="50800" cap="sq" cmpd="dbl">
            <a:solidFill>
              <a:schemeClr val="accent2"/>
            </a:solidFill>
            <a:miter lim="800000"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51E20EC5-AC53-4169-941E-EDF10CD23748}" type="datetime8">
              <a:rPr lang="en-US" smtClean="0"/>
              <a:pPr/>
              <a:t>1/22/2018 11:32 AM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pPr algn="ctr"/>
            <a:fld id="{1AD93096-5B34-4342-9326-69289CEAE4C2}" type="slidenum">
              <a:rPr lang="en-US" smtClean="0"/>
              <a:pPr algn="ctr"/>
              <a:t>‹#›</a:t>
            </a:fld>
            <a:endParaRPr lang="en-US" sz="2800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1400">
                <a:solidFill>
                  <a:schemeClr val="tx2"/>
                </a:solidFill>
              </a:defRPr>
            </a:lvl1pPr>
          </a:lstStyle>
          <a:p>
            <a:fld id="{8D3816DF-213E-421B-92D3-C068DBB023D6}" type="datetime8">
              <a:rPr lang="en-US" smtClean="0">
                <a:solidFill>
                  <a:schemeClr val="tx2"/>
                </a:solidFill>
              </a:rPr>
              <a:pPr/>
              <a:t>1/22/2018 11:32 AM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>
              <a:defRPr sz="1400" b="1">
                <a:solidFill>
                  <a:srgbClr val="FFFFFF"/>
                </a:solidFill>
              </a:defRPr>
            </a:lvl1pPr>
          </a:lstStyle>
          <a:p>
            <a:pPr algn="ctr"/>
            <a:fld id="{72AC53DF-4216-466D-99A7-94400E6C2A25}" type="slidenum">
              <a:rPr lang="en-US" sz="1200" smtClean="0">
                <a:solidFill>
                  <a:schemeClr val="tx2"/>
                </a:solidFill>
              </a:rPr>
              <a:pPr algn="ctr"/>
              <a:t>‹#›</a:t>
            </a:fld>
            <a:endParaRPr lang="en-US" sz="1400" b="1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1qY8nPqcCw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youtube.com/watch?v=vkVtr6KCEQc" TargetMode="External"/><Relationship Id="rId4" Type="http://schemas.openxmlformats.org/officeDocument/2006/relationships/hyperlink" Target="https://www.youtube.com/watch?v=V0WuSCaTYI0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-76200" y="3619500"/>
            <a:ext cx="6477000" cy="1447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Presentation Title</a:t>
            </a:r>
            <a:br>
              <a:rPr lang="en-US" sz="3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Presentation Subtitle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Smart Living in the Pacific Northwest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86535"/>
            <a:ext cx="9143999" cy="600788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What are Natural Disasters?</a:t>
            </a:r>
          </a:p>
        </p:txBody>
      </p:sp>
      <p:sp>
        <p:nvSpPr>
          <p:cNvPr id="3" name="Rectangle 2"/>
          <p:cNvSpPr>
            <a:spLocks noGrp="1"/>
          </p:cNvSpPr>
          <p:nvPr>
            <p:ph sz="quarter" idx="1"/>
          </p:nvPr>
        </p:nvSpPr>
        <p:spPr>
          <a:xfrm>
            <a:off x="609600" y="1752600"/>
            <a:ext cx="3886200" cy="4572000"/>
          </a:xfrm>
          <a:ln w="19050" cmpd="dbl">
            <a:solidFill>
              <a:schemeClr val="accent2">
                <a:lumMod val="75000"/>
              </a:schemeClr>
            </a:solidFill>
          </a:ln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US" sz="4000" b="1" dirty="0"/>
              <a:t>With your group write as many types of natural disasters you can brainstorm.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2"/>
          </p:nvPr>
        </p:nvSpPr>
        <p:spPr>
          <a:xfrm>
            <a:off x="4844901" y="1752600"/>
            <a:ext cx="3886200" cy="4572000"/>
          </a:xfrm>
          <a:ln w="12700" cmpd="dbl">
            <a:solidFill>
              <a:schemeClr val="accent2">
                <a:lumMod val="75000"/>
              </a:schemeClr>
            </a:solidFill>
          </a:ln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/>
              <a:t>Tsunami</a:t>
            </a:r>
          </a:p>
          <a:p>
            <a:pPr>
              <a:buFont typeface="Wingdings" pitchFamily="2" charset="2"/>
              <a:buChar char="Ø"/>
            </a:pPr>
            <a:r>
              <a:rPr lang="en-US" b="1" dirty="0"/>
              <a:t>Earthquake</a:t>
            </a:r>
          </a:p>
          <a:p>
            <a:pPr>
              <a:buFont typeface="Wingdings" pitchFamily="2" charset="2"/>
              <a:buChar char="Ø"/>
            </a:pPr>
            <a:r>
              <a:rPr lang="en-US" b="1" dirty="0"/>
              <a:t>Hurricane</a:t>
            </a:r>
          </a:p>
          <a:p>
            <a:pPr>
              <a:buFont typeface="Wingdings" pitchFamily="2" charset="2"/>
              <a:buChar char="Ø"/>
            </a:pPr>
            <a:r>
              <a:rPr lang="en-US" b="1" dirty="0"/>
              <a:t>Tornado</a:t>
            </a:r>
          </a:p>
          <a:p>
            <a:pPr>
              <a:buFont typeface="Wingdings" pitchFamily="2" charset="2"/>
              <a:buChar char="Ø"/>
            </a:pPr>
            <a:r>
              <a:rPr lang="en-US" b="1" dirty="0"/>
              <a:t>Landslide</a:t>
            </a:r>
          </a:p>
          <a:p>
            <a:pPr>
              <a:buFont typeface="Wingdings" pitchFamily="2" charset="2"/>
              <a:buChar char="Ø"/>
            </a:pPr>
            <a:r>
              <a:rPr lang="en-US" b="1" dirty="0"/>
              <a:t>Flood/ Flash Flood</a:t>
            </a:r>
          </a:p>
          <a:p>
            <a:pPr>
              <a:buFont typeface="Wingdings" pitchFamily="2" charset="2"/>
              <a:buChar char="Ø"/>
            </a:pPr>
            <a:r>
              <a:rPr lang="en-US" b="1" dirty="0"/>
              <a:t>Lightning Storm</a:t>
            </a:r>
          </a:p>
          <a:p>
            <a:pPr>
              <a:buFont typeface="Wingdings" pitchFamily="2" charset="2"/>
              <a:buChar char="Ø"/>
            </a:pPr>
            <a:r>
              <a:rPr lang="en-US" b="1" dirty="0"/>
              <a:t>Sand Storm</a:t>
            </a:r>
          </a:p>
          <a:p>
            <a:pPr>
              <a:buFont typeface="Wingdings" pitchFamily="2" charset="2"/>
              <a:buChar char="Ø"/>
            </a:pPr>
            <a:r>
              <a:rPr lang="en-US" b="1" dirty="0"/>
              <a:t>Wind Storm</a:t>
            </a:r>
          </a:p>
          <a:p>
            <a:pPr>
              <a:buFont typeface="Wingdings" pitchFamily="2" charset="2"/>
              <a:buChar char="Ø"/>
            </a:pPr>
            <a:r>
              <a:rPr lang="en-US" b="1" dirty="0"/>
              <a:t>Blizzard/Snow Storm</a:t>
            </a:r>
          </a:p>
          <a:p>
            <a:pPr>
              <a:buFont typeface="Wingdings" pitchFamily="2" charset="2"/>
              <a:buChar char="Ø"/>
            </a:pPr>
            <a:r>
              <a:rPr lang="en-US" b="1" dirty="0"/>
              <a:t>Drought</a:t>
            </a:r>
          </a:p>
          <a:p>
            <a:pPr>
              <a:buFont typeface="Wingdings" pitchFamily="2" charset="2"/>
              <a:buChar char="Ø"/>
            </a:pPr>
            <a:r>
              <a:rPr lang="en-US" b="1" dirty="0"/>
              <a:t>Forest Fire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56" y="3657600"/>
            <a:ext cx="3539888" cy="2371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What are Non-natural Disasters?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>
              <a:buClr>
                <a:srgbClr val="FEB80A"/>
              </a:buClr>
              <a:buFont typeface="Wingdings" pitchFamily="2" charset="2"/>
              <a:buChar char="Ø"/>
            </a:pPr>
            <a:r>
              <a:rPr lang="en-US" sz="3100" b="1" dirty="0">
                <a:solidFill>
                  <a:prstClr val="black"/>
                </a:solidFill>
              </a:rPr>
              <a:t>With your group write as many types of non-natural disasters you can brainstorm.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Chemical spill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Auto accident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Loose electrical wires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Collapsed Building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Terrorism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House fire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Power outage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Gas leak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962400"/>
            <a:ext cx="3808016" cy="244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1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76200" y="103666"/>
            <a:ext cx="8153400" cy="9906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Limitations &amp; Resources</a:t>
            </a:r>
          </a:p>
        </p:txBody>
      </p:sp>
      <p:sp>
        <p:nvSpPr>
          <p:cNvPr id="3" name="Rectangle 2"/>
          <p:cNvSpPr>
            <a:spLocks noGrp="1"/>
          </p:cNvSpPr>
          <p:nvPr>
            <p:ph sz="quarter" idx="1"/>
          </p:nvPr>
        </p:nvSpPr>
        <p:spPr>
          <a:xfrm>
            <a:off x="0" y="1589567"/>
            <a:ext cx="4495800" cy="4572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is a limitation?</a:t>
            </a:r>
          </a:p>
          <a:p>
            <a:pPr marL="0" indent="0">
              <a:buNone/>
            </a:pPr>
            <a:r>
              <a:rPr lang="en-US" dirty="0"/>
              <a:t>List 2 limits for each scene.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4200"/>
            <a:ext cx="3181350" cy="2386013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4419600" y="1589567"/>
            <a:ext cx="4692501" cy="4572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is a resource?</a:t>
            </a:r>
          </a:p>
          <a:p>
            <a:pPr marL="0" indent="0">
              <a:buNone/>
            </a:pPr>
            <a:r>
              <a:rPr lang="en-US" dirty="0"/>
              <a:t>List 2 resources for each scene.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650" y="3124198"/>
            <a:ext cx="2800350" cy="23860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1350" y="3124198"/>
            <a:ext cx="3162300" cy="238601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Live-Cam Video</a:t>
            </a:r>
          </a:p>
        </p:txBody>
      </p:sp>
      <p:sp>
        <p:nvSpPr>
          <p:cNvPr id="3" name="Rectangl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/>
              <a:t>Watch this video of cameras in action…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hlinkClick r:id="rId3"/>
              </a:rPr>
              <a:t>Outrunning a Mudslide video</a:t>
            </a: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>
                <a:hlinkClick r:id="rId4"/>
              </a:rPr>
              <a:t>Nisqually Quake in Seattle video</a:t>
            </a: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 err="1">
                <a:hlinkClick r:id="rId5"/>
              </a:rPr>
              <a:t>Megaquake</a:t>
            </a:r>
            <a:r>
              <a:rPr lang="en-US" dirty="0">
                <a:hlinkClick r:id="rId5"/>
              </a:rPr>
              <a:t> Simulation Seattle</a:t>
            </a:r>
            <a:endParaRPr lang="en-US" dirty="0"/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 marL="365760" lvl="1" indent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Document Resources for You</a:t>
            </a:r>
          </a:p>
        </p:txBody>
      </p:sp>
      <p:sp>
        <p:nvSpPr>
          <p:cNvPr id="3" name="Rectangle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153400" cy="44958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i="1" dirty="0">
                <a:solidFill>
                  <a:srgbClr val="C00000"/>
                </a:solidFill>
              </a:rPr>
              <a:t>Save the “On Shaky Ground” Resource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E-mail it to yourself (Then email it to your family)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(This information may save your life or someone you love).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Try to get your family to use the info and planning guide together.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If they won’t do this, consider being in charge of making your family emergency plan.</a:t>
            </a:r>
          </a:p>
          <a:p>
            <a:pPr lvl="1">
              <a:buFont typeface="Wingdings" pitchFamily="2" charset="2"/>
              <a:buChar char="Ø"/>
            </a:pP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Can we be prepared for this?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428867564"/>
              </p:ext>
            </p:extLst>
          </p:nvPr>
        </p:nvGraphicFramePr>
        <p:xfrm>
          <a:off x="612775" y="1600200"/>
          <a:ext cx="8153404" cy="348488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0383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8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83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83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Who</a:t>
                      </a:r>
                    </a:p>
                  </a:txBody>
                  <a:tcPr marL="95923" marR="959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What</a:t>
                      </a:r>
                    </a:p>
                  </a:txBody>
                  <a:tcPr marL="95923" marR="959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When</a:t>
                      </a:r>
                    </a:p>
                  </a:txBody>
                  <a:tcPr marL="95923" marR="959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Where</a:t>
                      </a:r>
                    </a:p>
                  </a:txBody>
                  <a:tcPr marL="95923" marR="9592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Adult</a:t>
                      </a:r>
                    </a:p>
                  </a:txBody>
                  <a:tcPr marL="95923" marR="959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Landslide</a:t>
                      </a:r>
                    </a:p>
                  </a:txBody>
                  <a:tcPr marL="95923" marR="959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 am-8 am</a:t>
                      </a:r>
                    </a:p>
                  </a:txBody>
                  <a:tcPr marL="95923" marR="959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Park</a:t>
                      </a:r>
                    </a:p>
                  </a:txBody>
                  <a:tcPr marL="95923" marR="9592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Child</a:t>
                      </a:r>
                    </a:p>
                  </a:txBody>
                  <a:tcPr marL="95923" marR="959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Volcano</a:t>
                      </a:r>
                    </a:p>
                  </a:txBody>
                  <a:tcPr marL="95923" marR="959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 am-11am</a:t>
                      </a:r>
                    </a:p>
                  </a:txBody>
                  <a:tcPr marL="95923" marR="959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Store</a:t>
                      </a:r>
                    </a:p>
                  </a:txBody>
                  <a:tcPr marL="95923" marR="9592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Student</a:t>
                      </a:r>
                    </a:p>
                  </a:txBody>
                  <a:tcPr marL="95923" marR="959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Tornado</a:t>
                      </a:r>
                    </a:p>
                  </a:txBody>
                  <a:tcPr marL="95923" marR="959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 am-2</a:t>
                      </a:r>
                      <a:r>
                        <a:rPr lang="en-US" sz="1400" baseline="0" dirty="0"/>
                        <a:t> pm</a:t>
                      </a:r>
                      <a:endParaRPr lang="en-US" sz="1400" dirty="0"/>
                    </a:p>
                  </a:txBody>
                  <a:tcPr marL="95923" marR="959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School</a:t>
                      </a:r>
                    </a:p>
                  </a:txBody>
                  <a:tcPr marL="95923" marR="9592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Elderly</a:t>
                      </a:r>
                    </a:p>
                  </a:txBody>
                  <a:tcPr marL="95923" marR="959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Lightning Storm</a:t>
                      </a:r>
                    </a:p>
                  </a:txBody>
                  <a:tcPr marL="95923" marR="959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 pm-5 pm</a:t>
                      </a:r>
                    </a:p>
                  </a:txBody>
                  <a:tcPr marL="95923" marR="959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Movie Theater</a:t>
                      </a:r>
                    </a:p>
                  </a:txBody>
                  <a:tcPr marL="95923" marR="9592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Police Officer</a:t>
                      </a:r>
                    </a:p>
                  </a:txBody>
                  <a:tcPr marL="95923" marR="959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Flood</a:t>
                      </a:r>
                    </a:p>
                  </a:txBody>
                  <a:tcPr marL="95923" marR="959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 pm-8 pm</a:t>
                      </a:r>
                    </a:p>
                  </a:txBody>
                  <a:tcPr marL="95923" marR="959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Home</a:t>
                      </a:r>
                    </a:p>
                  </a:txBody>
                  <a:tcPr marL="95923" marR="9592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Limited Ability</a:t>
                      </a:r>
                    </a:p>
                  </a:txBody>
                  <a:tcPr marL="95923" marR="959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Blizzard</a:t>
                      </a:r>
                    </a:p>
                  </a:txBody>
                  <a:tcPr marL="95923" marR="959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 pm-11 pm</a:t>
                      </a:r>
                    </a:p>
                  </a:txBody>
                  <a:tcPr marL="95923" marR="959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Mall</a:t>
                      </a:r>
                    </a:p>
                  </a:txBody>
                  <a:tcPr marL="95923" marR="95923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Fire Fighter</a:t>
                      </a:r>
                    </a:p>
                  </a:txBody>
                  <a:tcPr marL="95923" marR="959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Tsunami</a:t>
                      </a:r>
                    </a:p>
                  </a:txBody>
                  <a:tcPr marL="95923" marR="959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 pm-1 am</a:t>
                      </a:r>
                    </a:p>
                  </a:txBody>
                  <a:tcPr marL="95923" marR="959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Beach</a:t>
                      </a:r>
                    </a:p>
                  </a:txBody>
                  <a:tcPr marL="95923" marR="95923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Teacher/Childcare Provider</a:t>
                      </a:r>
                    </a:p>
                  </a:txBody>
                  <a:tcPr marL="95923" marR="959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Earthquake</a:t>
                      </a:r>
                    </a:p>
                  </a:txBody>
                  <a:tcPr marL="95923" marR="959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 am-5 am</a:t>
                      </a:r>
                    </a:p>
                  </a:txBody>
                  <a:tcPr marL="95923" marR="959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Restaurant</a:t>
                      </a:r>
                    </a:p>
                  </a:txBody>
                  <a:tcPr marL="95923" marR="95923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Emergency Backpack Activity</a:t>
            </a:r>
          </a:p>
        </p:txBody>
      </p:sp>
      <p:sp>
        <p:nvSpPr>
          <p:cNvPr id="3" name="Rectangle 2"/>
          <p:cNvSpPr>
            <a:spLocks noGrp="1"/>
          </p:cNvSpPr>
          <p:nvPr>
            <p:ph sz="quarter" idx="1"/>
          </p:nvPr>
        </p:nvSpPr>
        <p:spPr>
          <a:xfrm>
            <a:off x="76200" y="1600200"/>
            <a:ext cx="9067800" cy="44958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Open the backpack for your “Who, what, where, when.”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Divide jobs to plan for: </a:t>
            </a:r>
            <a:r>
              <a:rPr lang="en-US" b="1" dirty="0">
                <a:solidFill>
                  <a:srgbClr val="0070C0"/>
                </a:solidFill>
              </a:rPr>
              <a:t>Water &amp; Food, Shelter &amp; Warmth, Medical &amp; Personal Care, Other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Use the resources  </a:t>
            </a:r>
            <a:r>
              <a:rPr lang="en-US" b="1" dirty="0" err="1"/>
              <a:t>pgs</a:t>
            </a:r>
            <a:r>
              <a:rPr lang="en-US" b="1" dirty="0"/>
              <a:t> 17, 19, 20, 23 </a:t>
            </a:r>
            <a:r>
              <a:rPr lang="en-US" dirty="0"/>
              <a:t>to answer:</a:t>
            </a:r>
          </a:p>
          <a:p>
            <a:pPr marL="0" indent="0">
              <a:buNone/>
            </a:pPr>
            <a:r>
              <a:rPr lang="en-US" sz="3600" b="1" i="1" u="sng" dirty="0">
                <a:solidFill>
                  <a:srgbClr val="C00000"/>
                </a:solidFill>
              </a:rPr>
              <a:t>What would you want in your backpack to be prepared for this scenario?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0070C0"/>
                </a:solidFill>
              </a:rPr>
              <a:t>~Consider your limitations &amp; Resources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0070C0"/>
                </a:solidFill>
              </a:rPr>
              <a:t>After a few minutes of private brainstorming, compare your ideas with your teammates.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Extra Credit: Real life Need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Use the </a:t>
            </a:r>
            <a:r>
              <a:rPr lang="en-US" dirty="0" err="1"/>
              <a:t>backpage</a:t>
            </a:r>
            <a:r>
              <a:rPr lang="en-US" dirty="0"/>
              <a:t> of the “On Shaky Ground” document to write down your families emergency info.</a:t>
            </a:r>
          </a:p>
        </p:txBody>
      </p:sp>
    </p:spTree>
    <p:extLst>
      <p:ext uri="{BB962C8B-B14F-4D97-AF65-F5344CB8AC3E}">
        <p14:creationId xmlns:p14="http://schemas.microsoft.com/office/powerpoint/2010/main" val="5375364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udent presentation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7B6A5FA-AEDC-493D-A38F-607DB1F3875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Academic presentation for college course (paper and pencil design)</Template>
  <TotalTime>0</TotalTime>
  <Words>451</Words>
  <Application>Microsoft Office PowerPoint</Application>
  <PresentationFormat>On-screen Show (4:3)</PresentationFormat>
  <Paragraphs>101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Calibri</vt:lpstr>
      <vt:lpstr>Tw Cen MT</vt:lpstr>
      <vt:lpstr>Wingdings</vt:lpstr>
      <vt:lpstr>Wingdings 2</vt:lpstr>
      <vt:lpstr>Student presentation</vt:lpstr>
      <vt:lpstr>Presentation Title Presentation Subtitle</vt:lpstr>
      <vt:lpstr>What are Natural Disasters?</vt:lpstr>
      <vt:lpstr>What are Non-natural Disasters?</vt:lpstr>
      <vt:lpstr>Limitations &amp; Resources</vt:lpstr>
      <vt:lpstr>Live-Cam Video</vt:lpstr>
      <vt:lpstr>Document Resources for You</vt:lpstr>
      <vt:lpstr>Can we be prepared for this?</vt:lpstr>
      <vt:lpstr>Emergency Backpack Activity</vt:lpstr>
      <vt:lpstr>Extra Credit: Real life Need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2016-05-18T06:57:23Z</dcterms:created>
  <dcterms:modified xsi:type="dcterms:W3CDTF">2018-01-22T19:33:53Z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TC101671251033</vt:lpwstr>
  </property>
</Properties>
</file>