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3504-A2B7-4681-AF55-1A133EB5D79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55C7-A485-42FB-8DDC-E63FFF97F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3504-A2B7-4681-AF55-1A133EB5D79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55C7-A485-42FB-8DDC-E63FFF97F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3504-A2B7-4681-AF55-1A133EB5D79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55C7-A485-42FB-8DDC-E63FFF97F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3504-A2B7-4681-AF55-1A133EB5D79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55C7-A485-42FB-8DDC-E63FFF97F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3504-A2B7-4681-AF55-1A133EB5D79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55C7-A485-42FB-8DDC-E63FFF97F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3504-A2B7-4681-AF55-1A133EB5D79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55C7-A485-42FB-8DDC-E63FFF97F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3504-A2B7-4681-AF55-1A133EB5D79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55C7-A485-42FB-8DDC-E63FFF97F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3504-A2B7-4681-AF55-1A133EB5D79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55C7-A485-42FB-8DDC-E63FFF97F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3504-A2B7-4681-AF55-1A133EB5D79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55C7-A485-42FB-8DDC-E63FFF97F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3504-A2B7-4681-AF55-1A133EB5D79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555C7-A485-42FB-8DDC-E63FFF97F1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43504-A2B7-4681-AF55-1A133EB5D797}" type="datetimeFigureOut">
              <a:rPr lang="en-US" smtClean="0"/>
              <a:t>2/11/2014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D555C7-A485-42FB-8DDC-E63FFF97F1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8D555C7-A485-42FB-8DDC-E63FFF97F15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643504-A2B7-4681-AF55-1A133EB5D797}" type="datetimeFigureOut">
              <a:rPr lang="en-US" smtClean="0"/>
              <a:t>2/11/2014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bcnews.com/video/nightly-news/29764188#29764188" TargetMode="External"/><Relationship Id="rId2" Type="http://schemas.openxmlformats.org/officeDocument/2006/relationships/hyperlink" Target="http://abcnews.go.com/topics/entertainment/actresses/natasha-richardson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sl.com/?sid=18288431" TargetMode="External"/><Relationship Id="rId2" Type="http://schemas.openxmlformats.org/officeDocument/2006/relationships/hyperlink" Target="http://vimeo.com/4837568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Special Reports Video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Traumatic Brain Injury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43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long was the program?</a:t>
            </a:r>
          </a:p>
          <a:p>
            <a:r>
              <a:rPr lang="en-US" dirty="0" smtClean="0"/>
              <a:t>Was there an introduction by an anchor?</a:t>
            </a:r>
          </a:p>
          <a:p>
            <a:r>
              <a:rPr lang="en-US" dirty="0" smtClean="0"/>
              <a:t>Were there headlines?</a:t>
            </a:r>
          </a:p>
          <a:p>
            <a:r>
              <a:rPr lang="en-US" dirty="0" smtClean="0"/>
              <a:t>Did it contain music?</a:t>
            </a:r>
          </a:p>
          <a:p>
            <a:r>
              <a:rPr lang="en-US" dirty="0" smtClean="0"/>
              <a:t>How many stories did the program contain?</a:t>
            </a:r>
          </a:p>
          <a:p>
            <a:r>
              <a:rPr lang="en-US" dirty="0" smtClean="0"/>
              <a:t>What was the language like?</a:t>
            </a:r>
          </a:p>
          <a:p>
            <a:r>
              <a:rPr lang="en-US" dirty="0" smtClean="0"/>
              <a:t>Did the segment include images?</a:t>
            </a:r>
          </a:p>
          <a:p>
            <a:r>
              <a:rPr lang="en-US" dirty="0" smtClean="0"/>
              <a:t>Did the segment include graphs or other data?</a:t>
            </a:r>
          </a:p>
          <a:p>
            <a:r>
              <a:rPr lang="en-US" dirty="0" smtClean="0"/>
              <a:t>Did the segment include any models?</a:t>
            </a:r>
          </a:p>
          <a:p>
            <a:r>
              <a:rPr lang="en-US" dirty="0" smtClean="0"/>
              <a:t>Which sound and video clips were used?</a:t>
            </a:r>
          </a:p>
          <a:p>
            <a:r>
              <a:rPr lang="en-US" dirty="0" smtClean="0"/>
              <a:t>Was there a closing statement?</a:t>
            </a:r>
          </a:p>
          <a:p>
            <a:r>
              <a:rPr lang="en-US" dirty="0" smtClean="0"/>
              <a:t>How can the technology affect the future?</a:t>
            </a:r>
          </a:p>
          <a:p>
            <a:r>
              <a:rPr lang="en-US" dirty="0" smtClean="0"/>
              <a:t>Did you find it interesting?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12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TBI: 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effectLst/>
              </a:rPr>
              <a:t>“Race Car Driver Michael Schumacher is Fighting For His Life After a Skiing Accident While skiing in the French alps, Schumacher hit his head and remains in a coma.”</a:t>
            </a:r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http://abcnews.go.com/topics/entertainment/actresses/natasha-richardson.htm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Natasha Richardson Skiing Accident</a:t>
            </a:r>
          </a:p>
          <a:p>
            <a:r>
              <a:rPr lang="en-US" dirty="0">
                <a:hlinkClick r:id="rId3"/>
              </a:rPr>
              <a:t>http://www.nbcnews.com/video/nightly-news/29764188#29764188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639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TBI 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Smart Be Well.com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http://vimeo.com/48375683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Eagle Eyes</a:t>
            </a:r>
          </a:p>
          <a:p>
            <a:r>
              <a:rPr lang="en-US" dirty="0" smtClean="0">
                <a:hlinkClick r:id="rId3"/>
              </a:rPr>
              <a:t>http://www.ksl.com/?sid=18288431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446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</TotalTime>
  <Words>163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Special Reports Video Examples</vt:lpstr>
      <vt:lpstr>Consider This…</vt:lpstr>
      <vt:lpstr>TBI: In The News</vt:lpstr>
      <vt:lpstr>TBI in the News</vt:lpstr>
    </vt:vector>
  </TitlesOfParts>
  <Company>Kent School District 415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KSD</dc:creator>
  <cp:lastModifiedBy>KSD</cp:lastModifiedBy>
  <cp:revision>7</cp:revision>
  <cp:lastPrinted>2014-02-07T01:52:30Z</cp:lastPrinted>
  <dcterms:created xsi:type="dcterms:W3CDTF">2014-02-05T05:13:32Z</dcterms:created>
  <dcterms:modified xsi:type="dcterms:W3CDTF">2014-02-12T02:26:38Z</dcterms:modified>
</cp:coreProperties>
</file>