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11"/>
  </p:notesMasterIdLst>
  <p:handoutMasterIdLst>
    <p:handoutMasterId r:id="rId12"/>
  </p:handoutMasterIdLst>
  <p:sldIdLst>
    <p:sldId id="451" r:id="rId2"/>
    <p:sldId id="464" r:id="rId3"/>
    <p:sldId id="457" r:id="rId4"/>
    <p:sldId id="459" r:id="rId5"/>
    <p:sldId id="471" r:id="rId6"/>
    <p:sldId id="470" r:id="rId7"/>
    <p:sldId id="473" r:id="rId8"/>
    <p:sldId id="474" r:id="rId9"/>
    <p:sldId id="472" r:id="rId10"/>
  </p:sldIdLst>
  <p:sldSz cx="9144000" cy="6858000" type="screen4x3"/>
  <p:notesSz cx="6858000" cy="9144000"/>
  <p:defaultTextStyle>
    <a:defPPr>
      <a:defRPr lang="en-US"/>
    </a:defPPr>
    <a:lvl1pPr algn="l" rtl="0" eaLnBrk="0" fontAlgn="base" hangingPunct="0">
      <a:spcBef>
        <a:spcPct val="0"/>
      </a:spcBef>
      <a:spcAft>
        <a:spcPct val="0"/>
      </a:spcAft>
      <a:defRPr sz="20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0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0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Times New Roman" pitchFamily="18" charset="0"/>
        <a:ea typeface="+mn-ea"/>
        <a:cs typeface="+mn-cs"/>
      </a:defRPr>
    </a:lvl5pPr>
    <a:lvl6pPr marL="2286000" algn="l" defTabSz="914400" rtl="0" eaLnBrk="1" latinLnBrk="0" hangingPunct="1">
      <a:defRPr sz="2000" kern="1200">
        <a:solidFill>
          <a:schemeClr val="tx1"/>
        </a:solidFill>
        <a:latin typeface="Times New Roman" pitchFamily="18" charset="0"/>
        <a:ea typeface="+mn-ea"/>
        <a:cs typeface="+mn-cs"/>
      </a:defRPr>
    </a:lvl6pPr>
    <a:lvl7pPr marL="2743200" algn="l" defTabSz="914400" rtl="0" eaLnBrk="1" latinLnBrk="0" hangingPunct="1">
      <a:defRPr sz="2000" kern="1200">
        <a:solidFill>
          <a:schemeClr val="tx1"/>
        </a:solidFill>
        <a:latin typeface="Times New Roman" pitchFamily="18" charset="0"/>
        <a:ea typeface="+mn-ea"/>
        <a:cs typeface="+mn-cs"/>
      </a:defRPr>
    </a:lvl7pPr>
    <a:lvl8pPr marL="3200400" algn="l" defTabSz="914400" rtl="0" eaLnBrk="1" latinLnBrk="0" hangingPunct="1">
      <a:defRPr sz="2000" kern="1200">
        <a:solidFill>
          <a:schemeClr val="tx1"/>
        </a:solidFill>
        <a:latin typeface="Times New Roman" pitchFamily="18" charset="0"/>
        <a:ea typeface="+mn-ea"/>
        <a:cs typeface="+mn-cs"/>
      </a:defRPr>
    </a:lvl8pPr>
    <a:lvl9pPr marL="3657600" algn="l" defTabSz="914400" rtl="0" eaLnBrk="1" latinLnBrk="0" hangingPunct="1">
      <a:defRPr sz="20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66"/>
    <a:srgbClr val="FF3300"/>
    <a:srgbClr val="CCFFFF"/>
    <a:srgbClr val="CCECFF"/>
    <a:srgbClr val="FFCCFF"/>
    <a:srgbClr val="FF0066"/>
    <a:srgbClr val="00FF00"/>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478" autoAdjust="0"/>
    <p:restoredTop sz="64632" autoAdjust="0"/>
  </p:normalViewPr>
  <p:slideViewPr>
    <p:cSldViewPr>
      <p:cViewPr varScale="1">
        <p:scale>
          <a:sx n="43" d="100"/>
          <a:sy n="43" d="100"/>
        </p:scale>
        <p:origin x="1692" y="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66" d="100"/>
          <a:sy n="66" d="100"/>
        </p:scale>
        <p:origin x="-151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phson-Hernandez, Shannon" userId="e9403613-2aaa-424c-8257-ec5fe030fb5c" providerId="ADAL" clId="{9751DA02-AF92-4E78-915F-727FABB3CA99}"/>
    <pc:docChg chg="undo custSel addSld delSld modSld">
      <pc:chgData name="Jephson-Hernandez, Shannon" userId="e9403613-2aaa-424c-8257-ec5fe030fb5c" providerId="ADAL" clId="{9751DA02-AF92-4E78-915F-727FABB3CA99}" dt="2019-04-16T02:36:40.912" v="172" actId="2696"/>
      <pc:docMkLst>
        <pc:docMk/>
      </pc:docMkLst>
      <pc:sldChg chg="modSp">
        <pc:chgData name="Jephson-Hernandez, Shannon" userId="e9403613-2aaa-424c-8257-ec5fe030fb5c" providerId="ADAL" clId="{9751DA02-AF92-4E78-915F-727FABB3CA99}" dt="2019-04-16T02:34:05.333" v="2" actId="20577"/>
        <pc:sldMkLst>
          <pc:docMk/>
          <pc:sldMk cId="2831325010" sldId="451"/>
        </pc:sldMkLst>
        <pc:spChg chg="mod">
          <ac:chgData name="Jephson-Hernandez, Shannon" userId="e9403613-2aaa-424c-8257-ec5fe030fb5c" providerId="ADAL" clId="{9751DA02-AF92-4E78-915F-727FABB3CA99}" dt="2019-04-16T02:34:05.333" v="2" actId="20577"/>
          <ac:spMkLst>
            <pc:docMk/>
            <pc:sldMk cId="2831325010" sldId="451"/>
            <ac:spMk id="7" creationId="{A2C9D562-3EB9-43AD-AD28-20C8C2FB71C8}"/>
          </ac:spMkLst>
        </pc:spChg>
      </pc:sldChg>
      <pc:sldChg chg="del">
        <pc:chgData name="Jephson-Hernandez, Shannon" userId="e9403613-2aaa-424c-8257-ec5fe030fb5c" providerId="ADAL" clId="{9751DA02-AF92-4E78-915F-727FABB3CA99}" dt="2019-04-16T02:36:14.262" v="155" actId="2696"/>
        <pc:sldMkLst>
          <pc:docMk/>
          <pc:sldMk cId="1998143052" sldId="460"/>
        </pc:sldMkLst>
      </pc:sldChg>
      <pc:sldChg chg="modSp">
        <pc:chgData name="Jephson-Hernandez, Shannon" userId="e9403613-2aaa-424c-8257-ec5fe030fb5c" providerId="ADAL" clId="{9751DA02-AF92-4E78-915F-727FABB3CA99}" dt="2019-04-16T02:35:42.544" v="153" actId="20577"/>
        <pc:sldMkLst>
          <pc:docMk/>
          <pc:sldMk cId="894940085" sldId="464"/>
        </pc:sldMkLst>
        <pc:spChg chg="mod">
          <ac:chgData name="Jephson-Hernandez, Shannon" userId="e9403613-2aaa-424c-8257-ec5fe030fb5c" providerId="ADAL" clId="{9751DA02-AF92-4E78-915F-727FABB3CA99}" dt="2019-04-16T02:34:40.711" v="37" actId="6549"/>
          <ac:spMkLst>
            <pc:docMk/>
            <pc:sldMk cId="894940085" sldId="464"/>
            <ac:spMk id="4" creationId="{D7421ACB-AF31-4DA0-BFFE-65793CC03A68}"/>
          </ac:spMkLst>
        </pc:spChg>
        <pc:spChg chg="mod">
          <ac:chgData name="Jephson-Hernandez, Shannon" userId="e9403613-2aaa-424c-8257-ec5fe030fb5c" providerId="ADAL" clId="{9751DA02-AF92-4E78-915F-727FABB3CA99}" dt="2019-04-16T02:35:42.544" v="153" actId="20577"/>
          <ac:spMkLst>
            <pc:docMk/>
            <pc:sldMk cId="894940085" sldId="464"/>
            <ac:spMk id="6" creationId="{34C2B4A4-5A13-4D82-B1A8-D923207AEF03}"/>
          </ac:spMkLst>
        </pc:spChg>
      </pc:sldChg>
      <pc:sldChg chg="del">
        <pc:chgData name="Jephson-Hernandez, Shannon" userId="e9403613-2aaa-424c-8257-ec5fe030fb5c" providerId="ADAL" clId="{9751DA02-AF92-4E78-915F-727FABB3CA99}" dt="2019-04-16T02:36:26.181" v="162" actId="2696"/>
        <pc:sldMkLst>
          <pc:docMk/>
          <pc:sldMk cId="1054289772" sldId="466"/>
        </pc:sldMkLst>
      </pc:sldChg>
      <pc:sldChg chg="del">
        <pc:chgData name="Jephson-Hernandez, Shannon" userId="e9403613-2aaa-424c-8257-ec5fe030fb5c" providerId="ADAL" clId="{9751DA02-AF92-4E78-915F-727FABB3CA99}" dt="2019-04-16T02:36:25.306" v="160" actId="2696"/>
        <pc:sldMkLst>
          <pc:docMk/>
          <pc:sldMk cId="590463640" sldId="467"/>
        </pc:sldMkLst>
      </pc:sldChg>
      <pc:sldChg chg="del">
        <pc:chgData name="Jephson-Hernandez, Shannon" userId="e9403613-2aaa-424c-8257-ec5fe030fb5c" providerId="ADAL" clId="{9751DA02-AF92-4E78-915F-727FABB3CA99}" dt="2019-04-16T02:36:17.027" v="156" actId="2696"/>
        <pc:sldMkLst>
          <pc:docMk/>
          <pc:sldMk cId="840981" sldId="468"/>
        </pc:sldMkLst>
      </pc:sldChg>
      <pc:sldChg chg="add del">
        <pc:chgData name="Jephson-Hernandez, Shannon" userId="e9403613-2aaa-424c-8257-ec5fe030fb5c" providerId="ADAL" clId="{9751DA02-AF92-4E78-915F-727FABB3CA99}" dt="2019-04-16T02:36:33.929" v="170" actId="2696"/>
        <pc:sldMkLst>
          <pc:docMk/>
          <pc:sldMk cId="942071750" sldId="472"/>
        </pc:sldMkLst>
      </pc:sldChg>
      <pc:sldChg chg="add del">
        <pc:chgData name="Jephson-Hernandez, Shannon" userId="e9403613-2aaa-424c-8257-ec5fe030fb5c" providerId="ADAL" clId="{9751DA02-AF92-4E78-915F-727FABB3CA99}" dt="2019-04-16T02:36:32.804" v="169" actId="2696"/>
        <pc:sldMkLst>
          <pc:docMk/>
          <pc:sldMk cId="2807463878" sldId="474"/>
        </pc:sldMkLst>
      </pc:sldChg>
      <pc:sldChg chg="del">
        <pc:chgData name="Jephson-Hernandez, Shannon" userId="e9403613-2aaa-424c-8257-ec5fe030fb5c" providerId="ADAL" clId="{9751DA02-AF92-4E78-915F-727FABB3CA99}" dt="2019-04-16T02:36:13.262" v="154" actId="2696"/>
        <pc:sldMkLst>
          <pc:docMk/>
          <pc:sldMk cId="3852289337" sldId="475"/>
        </pc:sldMkLst>
      </pc:sldChg>
      <pc:sldChg chg="del">
        <pc:chgData name="Jephson-Hernandez, Shannon" userId="e9403613-2aaa-424c-8257-ec5fe030fb5c" providerId="ADAL" clId="{9751DA02-AF92-4E78-915F-727FABB3CA99}" dt="2019-04-16T02:36:26.447" v="163" actId="2696"/>
        <pc:sldMkLst>
          <pc:docMk/>
          <pc:sldMk cId="4039915523" sldId="476"/>
        </pc:sldMkLst>
      </pc:sldChg>
      <pc:sldChg chg="del">
        <pc:chgData name="Jephson-Hernandez, Shannon" userId="e9403613-2aaa-424c-8257-ec5fe030fb5c" providerId="ADAL" clId="{9751DA02-AF92-4E78-915F-727FABB3CA99}" dt="2019-04-16T02:36:25.790" v="161" actId="2696"/>
        <pc:sldMkLst>
          <pc:docMk/>
          <pc:sldMk cId="2912002126" sldId="477"/>
        </pc:sldMkLst>
      </pc:sldChg>
      <pc:sldChg chg="del">
        <pc:chgData name="Jephson-Hernandez, Shannon" userId="e9403613-2aaa-424c-8257-ec5fe030fb5c" providerId="ADAL" clId="{9751DA02-AF92-4E78-915F-727FABB3CA99}" dt="2019-04-16T02:36:18.964" v="157" actId="2696"/>
        <pc:sldMkLst>
          <pc:docMk/>
          <pc:sldMk cId="1185929417" sldId="478"/>
        </pc:sldMkLst>
      </pc:sldChg>
      <pc:sldChg chg="del">
        <pc:chgData name="Jephson-Hernandez, Shannon" userId="e9403613-2aaa-424c-8257-ec5fe030fb5c" providerId="ADAL" clId="{9751DA02-AF92-4E78-915F-727FABB3CA99}" dt="2019-04-16T02:36:19.714" v="158" actId="2696"/>
        <pc:sldMkLst>
          <pc:docMk/>
          <pc:sldMk cId="3745705549" sldId="480"/>
        </pc:sldMkLst>
      </pc:sldChg>
      <pc:sldChg chg="del">
        <pc:chgData name="Jephson-Hernandez, Shannon" userId="e9403613-2aaa-424c-8257-ec5fe030fb5c" providerId="ADAL" clId="{9751DA02-AF92-4E78-915F-727FABB3CA99}" dt="2019-04-16T02:36:20.636" v="159" actId="2696"/>
        <pc:sldMkLst>
          <pc:docMk/>
          <pc:sldMk cId="2001023922" sldId="481"/>
        </pc:sldMkLst>
      </pc:sldChg>
      <pc:sldChg chg="del">
        <pc:chgData name="Jephson-Hernandez, Shannon" userId="e9403613-2aaa-424c-8257-ec5fe030fb5c" providerId="ADAL" clId="{9751DA02-AF92-4E78-915F-727FABB3CA99}" dt="2019-04-16T02:36:26.728" v="164" actId="2696"/>
        <pc:sldMkLst>
          <pc:docMk/>
          <pc:sldMk cId="2194230600" sldId="483"/>
        </pc:sldMkLst>
      </pc:sldChg>
      <pc:sldChg chg="add del">
        <pc:chgData name="Jephson-Hernandez, Shannon" userId="e9403613-2aaa-424c-8257-ec5fe030fb5c" providerId="ADAL" clId="{9751DA02-AF92-4E78-915F-727FABB3CA99}" dt="2019-04-16T02:36:40.912" v="172" actId="2696"/>
        <pc:sldMkLst>
          <pc:docMk/>
          <pc:sldMk cId="2386657226" sldId="485"/>
        </pc:sldMkLst>
      </pc:sldChg>
      <pc:sldChg chg="del">
        <pc:chgData name="Jephson-Hernandez, Shannon" userId="e9403613-2aaa-424c-8257-ec5fe030fb5c" providerId="ADAL" clId="{9751DA02-AF92-4E78-915F-727FABB3CA99}" dt="2019-04-16T02:36:27.009" v="165" actId="2696"/>
        <pc:sldMkLst>
          <pc:docMk/>
          <pc:sldMk cId="3160298135" sldId="486"/>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379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379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379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65B3F420-503B-4890-801D-0F4439949B60}" type="slidenum">
              <a:rPr lang="en-US"/>
              <a:pPr/>
              <a:t>‹#›</a:t>
            </a:fld>
            <a:endParaRPr lang="en-US"/>
          </a:p>
        </p:txBody>
      </p:sp>
    </p:spTree>
    <p:extLst>
      <p:ext uri="{BB962C8B-B14F-4D97-AF65-F5344CB8AC3E}">
        <p14:creationId xmlns:p14="http://schemas.microsoft.com/office/powerpoint/2010/main" val="40617457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6387"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63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6389"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390"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6391"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A71C3615-2D70-4379-91FA-C9DE15809D2C}" type="slidenum">
              <a:rPr lang="en-US"/>
              <a:pPr/>
              <a:t>‹#›</a:t>
            </a:fld>
            <a:endParaRPr lang="en-US"/>
          </a:p>
        </p:txBody>
      </p:sp>
    </p:spTree>
    <p:extLst>
      <p:ext uri="{BB962C8B-B14F-4D97-AF65-F5344CB8AC3E}">
        <p14:creationId xmlns:p14="http://schemas.microsoft.com/office/powerpoint/2010/main" val="10441786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1C3615-2D70-4379-91FA-C9DE15809D2C}" type="slidenum">
              <a:rPr lang="en-US" smtClean="0"/>
              <a:pPr/>
              <a:t>1</a:t>
            </a:fld>
            <a:endParaRPr lang="en-US"/>
          </a:p>
        </p:txBody>
      </p:sp>
    </p:spTree>
    <p:extLst>
      <p:ext uri="{BB962C8B-B14F-4D97-AF65-F5344CB8AC3E}">
        <p14:creationId xmlns:p14="http://schemas.microsoft.com/office/powerpoint/2010/main" val="2251930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098" name="Rectangle 2"/>
          <p:cNvSpPr>
            <a:spLocks noChangeArrowheads="1"/>
          </p:cNvSpPr>
          <p:nvPr/>
        </p:nvSpPr>
        <p:spPr bwMode="invGray">
          <a:xfrm>
            <a:off x="8809038" y="0"/>
            <a:ext cx="334962" cy="6858000"/>
          </a:xfrm>
          <a:prstGeom prst="rect">
            <a:avLst/>
          </a:pr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sp>
        <p:nvSpPr>
          <p:cNvPr id="4099" name="Freeform 3"/>
          <p:cNvSpPr>
            <a:spLocks/>
          </p:cNvSpPr>
          <p:nvPr/>
        </p:nvSpPr>
        <p:spPr bwMode="white">
          <a:xfrm>
            <a:off x="-9525" y="4489450"/>
            <a:ext cx="5754688" cy="2368550"/>
          </a:xfrm>
          <a:custGeom>
            <a:avLst/>
            <a:gdLst>
              <a:gd name="T0" fmla="*/ 0 w 3625"/>
              <a:gd name="T1" fmla="*/ 1491 h 1492"/>
              <a:gd name="T2" fmla="*/ 0 w 3625"/>
              <a:gd name="T3" fmla="*/ 0 h 1492"/>
              <a:gd name="T4" fmla="*/ 171 w 3625"/>
              <a:gd name="T5" fmla="*/ 3 h 1492"/>
              <a:gd name="T6" fmla="*/ 355 w 3625"/>
              <a:gd name="T7" fmla="*/ 9 h 1492"/>
              <a:gd name="T8" fmla="*/ 499 w 3625"/>
              <a:gd name="T9" fmla="*/ 21 h 1492"/>
              <a:gd name="T10" fmla="*/ 650 w 3625"/>
              <a:gd name="T11" fmla="*/ 36 h 1492"/>
              <a:gd name="T12" fmla="*/ 809 w 3625"/>
              <a:gd name="T13" fmla="*/ 54 h 1492"/>
              <a:gd name="T14" fmla="*/ 957 w 3625"/>
              <a:gd name="T15" fmla="*/ 78 h 1492"/>
              <a:gd name="T16" fmla="*/ 1119 w 3625"/>
              <a:gd name="T17" fmla="*/ 105 h 1492"/>
              <a:gd name="T18" fmla="*/ 1261 w 3625"/>
              <a:gd name="T19" fmla="*/ 133 h 1492"/>
              <a:gd name="T20" fmla="*/ 1441 w 3625"/>
              <a:gd name="T21" fmla="*/ 175 h 1492"/>
              <a:gd name="T22" fmla="*/ 1598 w 3625"/>
              <a:gd name="T23" fmla="*/ 217 h 1492"/>
              <a:gd name="T24" fmla="*/ 1763 w 3625"/>
              <a:gd name="T25" fmla="*/ 269 h 1492"/>
              <a:gd name="T26" fmla="*/ 1887 w 3625"/>
              <a:gd name="T27" fmla="*/ 308 h 1492"/>
              <a:gd name="T28" fmla="*/ 2085 w 3625"/>
              <a:gd name="T29" fmla="*/ 384 h 1492"/>
              <a:gd name="T30" fmla="*/ 2230 w 3625"/>
              <a:gd name="T31" fmla="*/ 444 h 1492"/>
              <a:gd name="T32" fmla="*/ 2456 w 3625"/>
              <a:gd name="T33" fmla="*/ 547 h 1492"/>
              <a:gd name="T34" fmla="*/ 2666 w 3625"/>
              <a:gd name="T35" fmla="*/ 662 h 1492"/>
              <a:gd name="T36" fmla="*/ 2859 w 3625"/>
              <a:gd name="T37" fmla="*/ 786 h 1492"/>
              <a:gd name="T38" fmla="*/ 3046 w 3625"/>
              <a:gd name="T39" fmla="*/ 920 h 1492"/>
              <a:gd name="T40" fmla="*/ 3193 w 3625"/>
              <a:gd name="T41" fmla="*/ 1038 h 1492"/>
              <a:gd name="T42" fmla="*/ 3332 w 3625"/>
              <a:gd name="T43" fmla="*/ 1168 h 1492"/>
              <a:gd name="T44" fmla="*/ 3440 w 3625"/>
              <a:gd name="T45" fmla="*/ 1280 h 1492"/>
              <a:gd name="T46" fmla="*/ 3524 w 3625"/>
              <a:gd name="T47" fmla="*/ 1380 h 1492"/>
              <a:gd name="T48" fmla="*/ 3624 w 3625"/>
              <a:gd name="T49" fmla="*/ 1491 h 1492"/>
              <a:gd name="T50" fmla="*/ 3608 w 3625"/>
              <a:gd name="T51" fmla="*/ 1491 h 1492"/>
              <a:gd name="T52" fmla="*/ 0 w 3625"/>
              <a:gd name="T53" fmla="*/ 1491 h 1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625" h="1492">
                <a:moveTo>
                  <a:pt x="0" y="1491"/>
                </a:moveTo>
                <a:lnTo>
                  <a:pt x="0" y="0"/>
                </a:lnTo>
                <a:lnTo>
                  <a:pt x="171" y="3"/>
                </a:lnTo>
                <a:lnTo>
                  <a:pt x="355" y="9"/>
                </a:lnTo>
                <a:lnTo>
                  <a:pt x="499" y="21"/>
                </a:lnTo>
                <a:lnTo>
                  <a:pt x="650" y="36"/>
                </a:lnTo>
                <a:lnTo>
                  <a:pt x="809" y="54"/>
                </a:lnTo>
                <a:lnTo>
                  <a:pt x="957" y="78"/>
                </a:lnTo>
                <a:lnTo>
                  <a:pt x="1119" y="105"/>
                </a:lnTo>
                <a:lnTo>
                  <a:pt x="1261" y="133"/>
                </a:lnTo>
                <a:lnTo>
                  <a:pt x="1441" y="175"/>
                </a:lnTo>
                <a:lnTo>
                  <a:pt x="1598" y="217"/>
                </a:lnTo>
                <a:lnTo>
                  <a:pt x="1763" y="269"/>
                </a:lnTo>
                <a:lnTo>
                  <a:pt x="1887" y="308"/>
                </a:lnTo>
                <a:lnTo>
                  <a:pt x="2085" y="384"/>
                </a:lnTo>
                <a:lnTo>
                  <a:pt x="2230" y="444"/>
                </a:lnTo>
                <a:lnTo>
                  <a:pt x="2456" y="547"/>
                </a:lnTo>
                <a:lnTo>
                  <a:pt x="2666" y="662"/>
                </a:lnTo>
                <a:lnTo>
                  <a:pt x="2859" y="786"/>
                </a:lnTo>
                <a:lnTo>
                  <a:pt x="3046" y="920"/>
                </a:lnTo>
                <a:lnTo>
                  <a:pt x="3193" y="1038"/>
                </a:lnTo>
                <a:lnTo>
                  <a:pt x="3332" y="1168"/>
                </a:lnTo>
                <a:lnTo>
                  <a:pt x="3440" y="1280"/>
                </a:lnTo>
                <a:lnTo>
                  <a:pt x="3524" y="1380"/>
                </a:lnTo>
                <a:lnTo>
                  <a:pt x="3624" y="1491"/>
                </a:lnTo>
                <a:lnTo>
                  <a:pt x="3608" y="1491"/>
                </a:lnTo>
                <a:lnTo>
                  <a:pt x="0" y="1491"/>
                </a:lnTo>
              </a:path>
            </a:pathLst>
          </a:cu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100" name="Freeform 4"/>
          <p:cNvSpPr>
            <a:spLocks/>
          </p:cNvSpPr>
          <p:nvPr/>
        </p:nvSpPr>
        <p:spPr bwMode="white">
          <a:xfrm>
            <a:off x="0" y="3817938"/>
            <a:ext cx="8164513" cy="3019425"/>
          </a:xfrm>
          <a:custGeom>
            <a:avLst/>
            <a:gdLst>
              <a:gd name="T0" fmla="*/ 2718 w 5143"/>
              <a:gd name="T1" fmla="*/ 405 h 1902"/>
              <a:gd name="T2" fmla="*/ 2466 w 5143"/>
              <a:gd name="T3" fmla="*/ 333 h 1902"/>
              <a:gd name="T4" fmla="*/ 2202 w 5143"/>
              <a:gd name="T5" fmla="*/ 261 h 1902"/>
              <a:gd name="T6" fmla="*/ 1929 w 5143"/>
              <a:gd name="T7" fmla="*/ 198 h 1902"/>
              <a:gd name="T8" fmla="*/ 1695 w 5143"/>
              <a:gd name="T9" fmla="*/ 153 h 1902"/>
              <a:gd name="T10" fmla="*/ 1434 w 5143"/>
              <a:gd name="T11" fmla="*/ 111 h 1902"/>
              <a:gd name="T12" fmla="*/ 1188 w 5143"/>
              <a:gd name="T13" fmla="*/ 75 h 1902"/>
              <a:gd name="T14" fmla="*/ 957 w 5143"/>
              <a:gd name="T15" fmla="*/ 48 h 1902"/>
              <a:gd name="T16" fmla="*/ 747 w 5143"/>
              <a:gd name="T17" fmla="*/ 30 h 1902"/>
              <a:gd name="T18" fmla="*/ 501 w 5143"/>
              <a:gd name="T19" fmla="*/ 15 h 1902"/>
              <a:gd name="T20" fmla="*/ 246 w 5143"/>
              <a:gd name="T21" fmla="*/ 3 h 1902"/>
              <a:gd name="T22" fmla="*/ 0 w 5143"/>
              <a:gd name="T23" fmla="*/ 0 h 1902"/>
              <a:gd name="T24" fmla="*/ 0 w 5143"/>
              <a:gd name="T25" fmla="*/ 275 h 1902"/>
              <a:gd name="T26" fmla="*/ 0 w 5143"/>
              <a:gd name="T27" fmla="*/ 345 h 1902"/>
              <a:gd name="T28" fmla="*/ 0 w 5143"/>
              <a:gd name="T29" fmla="*/ 275 h 1902"/>
              <a:gd name="T30" fmla="*/ 0 w 5143"/>
              <a:gd name="T31" fmla="*/ 342 h 1902"/>
              <a:gd name="T32" fmla="*/ 339 w 5143"/>
              <a:gd name="T33" fmla="*/ 351 h 1902"/>
              <a:gd name="T34" fmla="*/ 606 w 5143"/>
              <a:gd name="T35" fmla="*/ 372 h 1902"/>
              <a:gd name="T36" fmla="*/ 852 w 5143"/>
              <a:gd name="T37" fmla="*/ 399 h 1902"/>
              <a:gd name="T38" fmla="*/ 1068 w 5143"/>
              <a:gd name="T39" fmla="*/ 435 h 1902"/>
              <a:gd name="T40" fmla="*/ 1275 w 5143"/>
              <a:gd name="T41" fmla="*/ 474 h 1902"/>
              <a:gd name="T42" fmla="*/ 1545 w 5143"/>
              <a:gd name="T43" fmla="*/ 540 h 1902"/>
              <a:gd name="T44" fmla="*/ 1761 w 5143"/>
              <a:gd name="T45" fmla="*/ 603 h 1902"/>
              <a:gd name="T46" fmla="*/ 1971 w 5143"/>
              <a:gd name="T47" fmla="*/ 678 h 1902"/>
              <a:gd name="T48" fmla="*/ 2166 w 5143"/>
              <a:gd name="T49" fmla="*/ 747 h 1902"/>
              <a:gd name="T50" fmla="*/ 2397 w 5143"/>
              <a:gd name="T51" fmla="*/ 852 h 1902"/>
              <a:gd name="T52" fmla="*/ 2613 w 5143"/>
              <a:gd name="T53" fmla="*/ 960 h 1902"/>
              <a:gd name="T54" fmla="*/ 2832 w 5143"/>
              <a:gd name="T55" fmla="*/ 1095 h 1902"/>
              <a:gd name="T56" fmla="*/ 3012 w 5143"/>
              <a:gd name="T57" fmla="*/ 1212 h 1902"/>
              <a:gd name="T58" fmla="*/ 3186 w 5143"/>
              <a:gd name="T59" fmla="*/ 1347 h 1902"/>
              <a:gd name="T60" fmla="*/ 3351 w 5143"/>
              <a:gd name="T61" fmla="*/ 1497 h 1902"/>
              <a:gd name="T62" fmla="*/ 3480 w 5143"/>
              <a:gd name="T63" fmla="*/ 1629 h 1902"/>
              <a:gd name="T64" fmla="*/ 3612 w 5143"/>
              <a:gd name="T65" fmla="*/ 1785 h 1902"/>
              <a:gd name="T66" fmla="*/ 3699 w 5143"/>
              <a:gd name="T67" fmla="*/ 1901 h 1902"/>
              <a:gd name="T68" fmla="*/ 5142 w 5143"/>
              <a:gd name="T69" fmla="*/ 1901 h 1902"/>
              <a:gd name="T70" fmla="*/ 5076 w 5143"/>
              <a:gd name="T71" fmla="*/ 1827 h 1902"/>
              <a:gd name="T72" fmla="*/ 4968 w 5143"/>
              <a:gd name="T73" fmla="*/ 1707 h 1902"/>
              <a:gd name="T74" fmla="*/ 4797 w 5143"/>
              <a:gd name="T75" fmla="*/ 1539 h 1902"/>
              <a:gd name="T76" fmla="*/ 4617 w 5143"/>
              <a:gd name="T77" fmla="*/ 1383 h 1902"/>
              <a:gd name="T78" fmla="*/ 4410 w 5143"/>
              <a:gd name="T79" fmla="*/ 1221 h 1902"/>
              <a:gd name="T80" fmla="*/ 4185 w 5143"/>
              <a:gd name="T81" fmla="*/ 1071 h 1902"/>
              <a:gd name="T82" fmla="*/ 3960 w 5143"/>
              <a:gd name="T83" fmla="*/ 939 h 1902"/>
              <a:gd name="T84" fmla="*/ 3708 w 5143"/>
              <a:gd name="T85" fmla="*/ 801 h 1902"/>
              <a:gd name="T86" fmla="*/ 3492 w 5143"/>
              <a:gd name="T87" fmla="*/ 702 h 1902"/>
              <a:gd name="T88" fmla="*/ 3231 w 5143"/>
              <a:gd name="T89" fmla="*/ 588 h 1902"/>
              <a:gd name="T90" fmla="*/ 2964 w 5143"/>
              <a:gd name="T91" fmla="*/ 489 h 1902"/>
              <a:gd name="T92" fmla="*/ 2718 w 5143"/>
              <a:gd name="T93" fmla="*/ 405 h 19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143" h="1902">
                <a:moveTo>
                  <a:pt x="2718" y="405"/>
                </a:moveTo>
                <a:lnTo>
                  <a:pt x="2466" y="333"/>
                </a:lnTo>
                <a:lnTo>
                  <a:pt x="2202" y="261"/>
                </a:lnTo>
                <a:lnTo>
                  <a:pt x="1929" y="198"/>
                </a:lnTo>
                <a:lnTo>
                  <a:pt x="1695" y="153"/>
                </a:lnTo>
                <a:lnTo>
                  <a:pt x="1434" y="111"/>
                </a:lnTo>
                <a:lnTo>
                  <a:pt x="1188" y="75"/>
                </a:lnTo>
                <a:lnTo>
                  <a:pt x="957" y="48"/>
                </a:lnTo>
                <a:lnTo>
                  <a:pt x="747" y="30"/>
                </a:lnTo>
                <a:lnTo>
                  <a:pt x="501" y="15"/>
                </a:lnTo>
                <a:lnTo>
                  <a:pt x="246" y="3"/>
                </a:lnTo>
                <a:lnTo>
                  <a:pt x="0" y="0"/>
                </a:lnTo>
                <a:lnTo>
                  <a:pt x="0" y="275"/>
                </a:lnTo>
                <a:lnTo>
                  <a:pt x="0" y="345"/>
                </a:lnTo>
                <a:lnTo>
                  <a:pt x="0" y="275"/>
                </a:lnTo>
                <a:lnTo>
                  <a:pt x="0" y="342"/>
                </a:lnTo>
                <a:lnTo>
                  <a:pt x="339" y="351"/>
                </a:lnTo>
                <a:lnTo>
                  <a:pt x="606" y="372"/>
                </a:lnTo>
                <a:lnTo>
                  <a:pt x="852" y="399"/>
                </a:lnTo>
                <a:lnTo>
                  <a:pt x="1068" y="435"/>
                </a:lnTo>
                <a:lnTo>
                  <a:pt x="1275" y="474"/>
                </a:lnTo>
                <a:lnTo>
                  <a:pt x="1545" y="540"/>
                </a:lnTo>
                <a:lnTo>
                  <a:pt x="1761" y="603"/>
                </a:lnTo>
                <a:lnTo>
                  <a:pt x="1971" y="678"/>
                </a:lnTo>
                <a:lnTo>
                  <a:pt x="2166" y="747"/>
                </a:lnTo>
                <a:lnTo>
                  <a:pt x="2397" y="852"/>
                </a:lnTo>
                <a:lnTo>
                  <a:pt x="2613" y="960"/>
                </a:lnTo>
                <a:lnTo>
                  <a:pt x="2832" y="1095"/>
                </a:lnTo>
                <a:lnTo>
                  <a:pt x="3012" y="1212"/>
                </a:lnTo>
                <a:lnTo>
                  <a:pt x="3186" y="1347"/>
                </a:lnTo>
                <a:lnTo>
                  <a:pt x="3351" y="1497"/>
                </a:lnTo>
                <a:lnTo>
                  <a:pt x="3480" y="1629"/>
                </a:lnTo>
                <a:lnTo>
                  <a:pt x="3612" y="1785"/>
                </a:lnTo>
                <a:lnTo>
                  <a:pt x="3699" y="1901"/>
                </a:lnTo>
                <a:lnTo>
                  <a:pt x="5142" y="1901"/>
                </a:lnTo>
                <a:lnTo>
                  <a:pt x="5076" y="1827"/>
                </a:lnTo>
                <a:lnTo>
                  <a:pt x="4968" y="1707"/>
                </a:lnTo>
                <a:lnTo>
                  <a:pt x="4797" y="1539"/>
                </a:lnTo>
                <a:lnTo>
                  <a:pt x="4617" y="1383"/>
                </a:lnTo>
                <a:lnTo>
                  <a:pt x="4410" y="1221"/>
                </a:lnTo>
                <a:lnTo>
                  <a:pt x="4185" y="1071"/>
                </a:lnTo>
                <a:lnTo>
                  <a:pt x="3960" y="939"/>
                </a:lnTo>
                <a:lnTo>
                  <a:pt x="3708" y="801"/>
                </a:lnTo>
                <a:lnTo>
                  <a:pt x="3492" y="702"/>
                </a:lnTo>
                <a:lnTo>
                  <a:pt x="3231" y="588"/>
                </a:lnTo>
                <a:lnTo>
                  <a:pt x="2964" y="489"/>
                </a:lnTo>
                <a:lnTo>
                  <a:pt x="2718" y="405"/>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101" name="Freeform 5"/>
          <p:cNvSpPr>
            <a:spLocks/>
          </p:cNvSpPr>
          <p:nvPr/>
        </p:nvSpPr>
        <p:spPr bwMode="white">
          <a:xfrm>
            <a:off x="0" y="3146425"/>
            <a:ext cx="9144000" cy="3690938"/>
          </a:xfrm>
          <a:custGeom>
            <a:avLst/>
            <a:gdLst>
              <a:gd name="T0" fmla="*/ 0 w 5760"/>
              <a:gd name="T1" fmla="*/ 0 h 2325"/>
              <a:gd name="T2" fmla="*/ 0 w 5760"/>
              <a:gd name="T3" fmla="*/ 339 h 2325"/>
              <a:gd name="T4" fmla="*/ 558 w 5760"/>
              <a:gd name="T5" fmla="*/ 357 h 2325"/>
              <a:gd name="T6" fmla="*/ 807 w 5760"/>
              <a:gd name="T7" fmla="*/ 375 h 2325"/>
              <a:gd name="T8" fmla="*/ 1056 w 5760"/>
              <a:gd name="T9" fmla="*/ 399 h 2325"/>
              <a:gd name="T10" fmla="*/ 1272 w 5760"/>
              <a:gd name="T11" fmla="*/ 426 h 2325"/>
              <a:gd name="T12" fmla="*/ 1539 w 5760"/>
              <a:gd name="T13" fmla="*/ 465 h 2325"/>
              <a:gd name="T14" fmla="*/ 1791 w 5760"/>
              <a:gd name="T15" fmla="*/ 510 h 2325"/>
              <a:gd name="T16" fmla="*/ 2076 w 5760"/>
              <a:gd name="T17" fmla="*/ 570 h 2325"/>
              <a:gd name="T18" fmla="*/ 2334 w 5760"/>
              <a:gd name="T19" fmla="*/ 630 h 2325"/>
              <a:gd name="T20" fmla="*/ 2544 w 5760"/>
              <a:gd name="T21" fmla="*/ 687 h 2325"/>
              <a:gd name="T22" fmla="*/ 2775 w 5760"/>
              <a:gd name="T23" fmla="*/ 759 h 2325"/>
              <a:gd name="T24" fmla="*/ 3003 w 5760"/>
              <a:gd name="T25" fmla="*/ 837 h 2325"/>
              <a:gd name="T26" fmla="*/ 3231 w 5760"/>
              <a:gd name="T27" fmla="*/ 924 h 2325"/>
              <a:gd name="T28" fmla="*/ 3438 w 5760"/>
              <a:gd name="T29" fmla="*/ 1005 h 2325"/>
              <a:gd name="T30" fmla="*/ 3663 w 5760"/>
              <a:gd name="T31" fmla="*/ 1110 h 2325"/>
              <a:gd name="T32" fmla="*/ 3903 w 5760"/>
              <a:gd name="T33" fmla="*/ 1233 h 2325"/>
              <a:gd name="T34" fmla="*/ 4149 w 5760"/>
              <a:gd name="T35" fmla="*/ 1374 h 2325"/>
              <a:gd name="T36" fmla="*/ 4353 w 5760"/>
              <a:gd name="T37" fmla="*/ 1506 h 2325"/>
              <a:gd name="T38" fmla="*/ 4491 w 5760"/>
              <a:gd name="T39" fmla="*/ 1602 h 2325"/>
              <a:gd name="T40" fmla="*/ 4668 w 5760"/>
              <a:gd name="T41" fmla="*/ 1740 h 2325"/>
              <a:gd name="T42" fmla="*/ 4824 w 5760"/>
              <a:gd name="T43" fmla="*/ 1875 h 2325"/>
              <a:gd name="T44" fmla="*/ 4968 w 5760"/>
              <a:gd name="T45" fmla="*/ 2016 h 2325"/>
              <a:gd name="T46" fmla="*/ 5100 w 5760"/>
              <a:gd name="T47" fmla="*/ 2154 h 2325"/>
              <a:gd name="T48" fmla="*/ 5238 w 5760"/>
              <a:gd name="T49" fmla="*/ 2324 h 2325"/>
              <a:gd name="T50" fmla="*/ 5759 w 5760"/>
              <a:gd name="T51" fmla="*/ 2324 h 2325"/>
              <a:gd name="T52" fmla="*/ 5759 w 5760"/>
              <a:gd name="T53" fmla="*/ 1245 h 2325"/>
              <a:gd name="T54" fmla="*/ 5580 w 5760"/>
              <a:gd name="T55" fmla="*/ 1119 h 2325"/>
              <a:gd name="T56" fmla="*/ 5400 w 5760"/>
              <a:gd name="T57" fmla="*/ 1020 h 2325"/>
              <a:gd name="T58" fmla="*/ 5205 w 5760"/>
              <a:gd name="T59" fmla="*/ 918 h 2325"/>
              <a:gd name="T60" fmla="*/ 5031 w 5760"/>
              <a:gd name="T61" fmla="*/ 837 h 2325"/>
              <a:gd name="T62" fmla="*/ 4866 w 5760"/>
              <a:gd name="T63" fmla="*/ 771 h 2325"/>
              <a:gd name="T64" fmla="*/ 4710 w 5760"/>
              <a:gd name="T65" fmla="*/ 711 h 2325"/>
              <a:gd name="T66" fmla="*/ 4545 w 5760"/>
              <a:gd name="T67" fmla="*/ 651 h 2325"/>
              <a:gd name="T68" fmla="*/ 4386 w 5760"/>
              <a:gd name="T69" fmla="*/ 600 h 2325"/>
              <a:gd name="T70" fmla="*/ 4248 w 5760"/>
              <a:gd name="T71" fmla="*/ 552 h 2325"/>
              <a:gd name="T72" fmla="*/ 3993 w 5760"/>
              <a:gd name="T73" fmla="*/ 483 h 2325"/>
              <a:gd name="T74" fmla="*/ 3777 w 5760"/>
              <a:gd name="T75" fmla="*/ 423 h 2325"/>
              <a:gd name="T76" fmla="*/ 3564 w 5760"/>
              <a:gd name="T77" fmla="*/ 375 h 2325"/>
              <a:gd name="T78" fmla="*/ 3282 w 5760"/>
              <a:gd name="T79" fmla="*/ 312 h 2325"/>
              <a:gd name="T80" fmla="*/ 3003 w 5760"/>
              <a:gd name="T81" fmla="*/ 261 h 2325"/>
              <a:gd name="T82" fmla="*/ 2733 w 5760"/>
              <a:gd name="T83" fmla="*/ 213 h 2325"/>
              <a:gd name="T84" fmla="*/ 2451 w 5760"/>
              <a:gd name="T85" fmla="*/ 171 h 2325"/>
              <a:gd name="T86" fmla="*/ 2211 w 5760"/>
              <a:gd name="T87" fmla="*/ 138 h 2325"/>
              <a:gd name="T88" fmla="*/ 1974 w 5760"/>
              <a:gd name="T89" fmla="*/ 108 h 2325"/>
              <a:gd name="T90" fmla="*/ 1665 w 5760"/>
              <a:gd name="T91" fmla="*/ 81 h 2325"/>
              <a:gd name="T92" fmla="*/ 1437 w 5760"/>
              <a:gd name="T93" fmla="*/ 60 h 2325"/>
              <a:gd name="T94" fmla="*/ 1125 w 5760"/>
              <a:gd name="T95" fmla="*/ 36 h 2325"/>
              <a:gd name="T96" fmla="*/ 828 w 5760"/>
              <a:gd name="T97" fmla="*/ 21 h 2325"/>
              <a:gd name="T98" fmla="*/ 558 w 5760"/>
              <a:gd name="T99" fmla="*/ 12 h 2325"/>
              <a:gd name="T100" fmla="*/ 282 w 5760"/>
              <a:gd name="T101" fmla="*/ 3 h 2325"/>
              <a:gd name="T102" fmla="*/ 0 w 5760"/>
              <a:gd name="T103" fmla="*/ 0 h 2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760" h="2325">
                <a:moveTo>
                  <a:pt x="0" y="0"/>
                </a:moveTo>
                <a:lnTo>
                  <a:pt x="0" y="339"/>
                </a:lnTo>
                <a:lnTo>
                  <a:pt x="558" y="357"/>
                </a:lnTo>
                <a:lnTo>
                  <a:pt x="807" y="375"/>
                </a:lnTo>
                <a:lnTo>
                  <a:pt x="1056" y="399"/>
                </a:lnTo>
                <a:lnTo>
                  <a:pt x="1272" y="426"/>
                </a:lnTo>
                <a:lnTo>
                  <a:pt x="1539" y="465"/>
                </a:lnTo>
                <a:lnTo>
                  <a:pt x="1791" y="510"/>
                </a:lnTo>
                <a:lnTo>
                  <a:pt x="2076" y="570"/>
                </a:lnTo>
                <a:lnTo>
                  <a:pt x="2334" y="630"/>
                </a:lnTo>
                <a:lnTo>
                  <a:pt x="2544" y="687"/>
                </a:lnTo>
                <a:lnTo>
                  <a:pt x="2775" y="759"/>
                </a:lnTo>
                <a:lnTo>
                  <a:pt x="3003" y="837"/>
                </a:lnTo>
                <a:lnTo>
                  <a:pt x="3231" y="924"/>
                </a:lnTo>
                <a:lnTo>
                  <a:pt x="3438" y="1005"/>
                </a:lnTo>
                <a:lnTo>
                  <a:pt x="3663" y="1110"/>
                </a:lnTo>
                <a:lnTo>
                  <a:pt x="3903" y="1233"/>
                </a:lnTo>
                <a:lnTo>
                  <a:pt x="4149" y="1374"/>
                </a:lnTo>
                <a:lnTo>
                  <a:pt x="4353" y="1506"/>
                </a:lnTo>
                <a:lnTo>
                  <a:pt x="4491" y="1602"/>
                </a:lnTo>
                <a:lnTo>
                  <a:pt x="4668" y="1740"/>
                </a:lnTo>
                <a:lnTo>
                  <a:pt x="4824" y="1875"/>
                </a:lnTo>
                <a:lnTo>
                  <a:pt x="4968" y="2016"/>
                </a:lnTo>
                <a:lnTo>
                  <a:pt x="5100" y="2154"/>
                </a:lnTo>
                <a:lnTo>
                  <a:pt x="5238" y="2324"/>
                </a:lnTo>
                <a:lnTo>
                  <a:pt x="5759" y="2324"/>
                </a:lnTo>
                <a:lnTo>
                  <a:pt x="5759" y="1245"/>
                </a:lnTo>
                <a:lnTo>
                  <a:pt x="5580" y="1119"/>
                </a:lnTo>
                <a:lnTo>
                  <a:pt x="5400" y="1020"/>
                </a:lnTo>
                <a:lnTo>
                  <a:pt x="5205" y="918"/>
                </a:lnTo>
                <a:lnTo>
                  <a:pt x="5031" y="837"/>
                </a:lnTo>
                <a:lnTo>
                  <a:pt x="4866" y="771"/>
                </a:lnTo>
                <a:lnTo>
                  <a:pt x="4710" y="711"/>
                </a:lnTo>
                <a:lnTo>
                  <a:pt x="4545" y="651"/>
                </a:lnTo>
                <a:lnTo>
                  <a:pt x="4386" y="600"/>
                </a:lnTo>
                <a:lnTo>
                  <a:pt x="4248" y="552"/>
                </a:lnTo>
                <a:lnTo>
                  <a:pt x="3993" y="483"/>
                </a:lnTo>
                <a:lnTo>
                  <a:pt x="3777" y="423"/>
                </a:lnTo>
                <a:lnTo>
                  <a:pt x="3564" y="375"/>
                </a:lnTo>
                <a:lnTo>
                  <a:pt x="3282" y="312"/>
                </a:lnTo>
                <a:lnTo>
                  <a:pt x="3003" y="261"/>
                </a:lnTo>
                <a:lnTo>
                  <a:pt x="2733" y="213"/>
                </a:lnTo>
                <a:lnTo>
                  <a:pt x="2451" y="171"/>
                </a:lnTo>
                <a:lnTo>
                  <a:pt x="2211" y="138"/>
                </a:lnTo>
                <a:lnTo>
                  <a:pt x="1974" y="108"/>
                </a:lnTo>
                <a:lnTo>
                  <a:pt x="1665" y="81"/>
                </a:lnTo>
                <a:lnTo>
                  <a:pt x="1437" y="60"/>
                </a:lnTo>
                <a:lnTo>
                  <a:pt x="1125" y="36"/>
                </a:lnTo>
                <a:lnTo>
                  <a:pt x="828" y="21"/>
                </a:lnTo>
                <a:lnTo>
                  <a:pt x="558" y="12"/>
                </a:lnTo>
                <a:lnTo>
                  <a:pt x="282" y="3"/>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102" name="Freeform 6"/>
          <p:cNvSpPr>
            <a:spLocks/>
          </p:cNvSpPr>
          <p:nvPr/>
        </p:nvSpPr>
        <p:spPr bwMode="white">
          <a:xfrm>
            <a:off x="0" y="2460625"/>
            <a:ext cx="9144000" cy="2497138"/>
          </a:xfrm>
          <a:custGeom>
            <a:avLst/>
            <a:gdLst>
              <a:gd name="T0" fmla="*/ 0 w 5760"/>
              <a:gd name="T1" fmla="*/ 0 h 1573"/>
              <a:gd name="T2" fmla="*/ 0 w 5760"/>
              <a:gd name="T3" fmla="*/ 351 h 1573"/>
              <a:gd name="T4" fmla="*/ 282 w 5760"/>
              <a:gd name="T5" fmla="*/ 357 h 1573"/>
              <a:gd name="T6" fmla="*/ 627 w 5760"/>
              <a:gd name="T7" fmla="*/ 363 h 1573"/>
              <a:gd name="T8" fmla="*/ 960 w 5760"/>
              <a:gd name="T9" fmla="*/ 375 h 1573"/>
              <a:gd name="T10" fmla="*/ 1218 w 5760"/>
              <a:gd name="T11" fmla="*/ 393 h 1573"/>
              <a:gd name="T12" fmla="*/ 1470 w 5760"/>
              <a:gd name="T13" fmla="*/ 411 h 1573"/>
              <a:gd name="T14" fmla="*/ 1746 w 5760"/>
              <a:gd name="T15" fmla="*/ 435 h 1573"/>
              <a:gd name="T16" fmla="*/ 2022 w 5760"/>
              <a:gd name="T17" fmla="*/ 462 h 1573"/>
              <a:gd name="T18" fmla="*/ 2340 w 5760"/>
              <a:gd name="T19" fmla="*/ 504 h 1573"/>
              <a:gd name="T20" fmla="*/ 2664 w 5760"/>
              <a:gd name="T21" fmla="*/ 549 h 1573"/>
              <a:gd name="T22" fmla="*/ 2952 w 5760"/>
              <a:gd name="T23" fmla="*/ 597 h 1573"/>
              <a:gd name="T24" fmla="*/ 3225 w 5760"/>
              <a:gd name="T25" fmla="*/ 648 h 1573"/>
              <a:gd name="T26" fmla="*/ 3513 w 5760"/>
              <a:gd name="T27" fmla="*/ 708 h 1573"/>
              <a:gd name="T28" fmla="*/ 3693 w 5760"/>
              <a:gd name="T29" fmla="*/ 750 h 1573"/>
              <a:gd name="T30" fmla="*/ 3936 w 5760"/>
              <a:gd name="T31" fmla="*/ 810 h 1573"/>
              <a:gd name="T32" fmla="*/ 4095 w 5760"/>
              <a:gd name="T33" fmla="*/ 855 h 1573"/>
              <a:gd name="T34" fmla="*/ 4281 w 5760"/>
              <a:gd name="T35" fmla="*/ 909 h 1573"/>
              <a:gd name="T36" fmla="*/ 4503 w 5760"/>
              <a:gd name="T37" fmla="*/ 981 h 1573"/>
              <a:gd name="T38" fmla="*/ 4704 w 5760"/>
              <a:gd name="T39" fmla="*/ 1053 h 1573"/>
              <a:gd name="T40" fmla="*/ 4911 w 5760"/>
              <a:gd name="T41" fmla="*/ 1131 h 1573"/>
              <a:gd name="T42" fmla="*/ 5073 w 5760"/>
              <a:gd name="T43" fmla="*/ 1197 h 1573"/>
              <a:gd name="T44" fmla="*/ 5256 w 5760"/>
              <a:gd name="T45" fmla="*/ 1281 h 1573"/>
              <a:gd name="T46" fmla="*/ 5475 w 5760"/>
              <a:gd name="T47" fmla="*/ 1401 h 1573"/>
              <a:gd name="T48" fmla="*/ 5628 w 5760"/>
              <a:gd name="T49" fmla="*/ 1482 h 1573"/>
              <a:gd name="T50" fmla="*/ 5759 w 5760"/>
              <a:gd name="T51" fmla="*/ 1572 h 1573"/>
              <a:gd name="T52" fmla="*/ 5759 w 5760"/>
              <a:gd name="T53" fmla="*/ 633 h 1573"/>
              <a:gd name="T54" fmla="*/ 5493 w 5760"/>
              <a:gd name="T55" fmla="*/ 570 h 1573"/>
              <a:gd name="T56" fmla="*/ 5214 w 5760"/>
              <a:gd name="T57" fmla="*/ 501 h 1573"/>
              <a:gd name="T58" fmla="*/ 4950 w 5760"/>
              <a:gd name="T59" fmla="*/ 444 h 1573"/>
              <a:gd name="T60" fmla="*/ 4701 w 5760"/>
              <a:gd name="T61" fmla="*/ 396 h 1573"/>
              <a:gd name="T62" fmla="*/ 4425 w 5760"/>
              <a:gd name="T63" fmla="*/ 348 h 1573"/>
              <a:gd name="T64" fmla="*/ 4110 w 5760"/>
              <a:gd name="T65" fmla="*/ 294 h 1573"/>
              <a:gd name="T66" fmla="*/ 3813 w 5760"/>
              <a:gd name="T67" fmla="*/ 252 h 1573"/>
              <a:gd name="T68" fmla="*/ 3549 w 5760"/>
              <a:gd name="T69" fmla="*/ 213 h 1573"/>
              <a:gd name="T70" fmla="*/ 3261 w 5760"/>
              <a:gd name="T71" fmla="*/ 183 h 1573"/>
              <a:gd name="T72" fmla="*/ 3015 w 5760"/>
              <a:gd name="T73" fmla="*/ 153 h 1573"/>
              <a:gd name="T74" fmla="*/ 2757 w 5760"/>
              <a:gd name="T75" fmla="*/ 129 h 1573"/>
              <a:gd name="T76" fmla="*/ 2520 w 5760"/>
              <a:gd name="T77" fmla="*/ 105 h 1573"/>
              <a:gd name="T78" fmla="*/ 2301 w 5760"/>
              <a:gd name="T79" fmla="*/ 87 h 1573"/>
              <a:gd name="T80" fmla="*/ 2013 w 5760"/>
              <a:gd name="T81" fmla="*/ 66 h 1573"/>
              <a:gd name="T82" fmla="*/ 1731 w 5760"/>
              <a:gd name="T83" fmla="*/ 48 h 1573"/>
              <a:gd name="T84" fmla="*/ 1524 w 5760"/>
              <a:gd name="T85" fmla="*/ 39 h 1573"/>
              <a:gd name="T86" fmla="*/ 1260 w 5760"/>
              <a:gd name="T87" fmla="*/ 27 h 1573"/>
              <a:gd name="T88" fmla="*/ 966 w 5760"/>
              <a:gd name="T89" fmla="*/ 15 h 1573"/>
              <a:gd name="T90" fmla="*/ 714 w 5760"/>
              <a:gd name="T91" fmla="*/ 12 h 1573"/>
              <a:gd name="T92" fmla="*/ 510 w 5760"/>
              <a:gd name="T93" fmla="*/ 6 h 1573"/>
              <a:gd name="T94" fmla="*/ 243 w 5760"/>
              <a:gd name="T95" fmla="*/ 0 h 1573"/>
              <a:gd name="T96" fmla="*/ 0 w 5760"/>
              <a:gd name="T97" fmla="*/ 0 h 15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760" h="1573">
                <a:moveTo>
                  <a:pt x="0" y="0"/>
                </a:moveTo>
                <a:lnTo>
                  <a:pt x="0" y="351"/>
                </a:lnTo>
                <a:lnTo>
                  <a:pt x="282" y="357"/>
                </a:lnTo>
                <a:lnTo>
                  <a:pt x="627" y="363"/>
                </a:lnTo>
                <a:lnTo>
                  <a:pt x="960" y="375"/>
                </a:lnTo>
                <a:lnTo>
                  <a:pt x="1218" y="393"/>
                </a:lnTo>
                <a:lnTo>
                  <a:pt x="1470" y="411"/>
                </a:lnTo>
                <a:lnTo>
                  <a:pt x="1746" y="435"/>
                </a:lnTo>
                <a:lnTo>
                  <a:pt x="2022" y="462"/>
                </a:lnTo>
                <a:lnTo>
                  <a:pt x="2340" y="504"/>
                </a:lnTo>
                <a:lnTo>
                  <a:pt x="2664" y="549"/>
                </a:lnTo>
                <a:lnTo>
                  <a:pt x="2952" y="597"/>
                </a:lnTo>
                <a:lnTo>
                  <a:pt x="3225" y="648"/>
                </a:lnTo>
                <a:lnTo>
                  <a:pt x="3513" y="708"/>
                </a:lnTo>
                <a:lnTo>
                  <a:pt x="3693" y="750"/>
                </a:lnTo>
                <a:lnTo>
                  <a:pt x="3936" y="810"/>
                </a:lnTo>
                <a:lnTo>
                  <a:pt x="4095" y="855"/>
                </a:lnTo>
                <a:lnTo>
                  <a:pt x="4281" y="909"/>
                </a:lnTo>
                <a:lnTo>
                  <a:pt x="4503" y="981"/>
                </a:lnTo>
                <a:lnTo>
                  <a:pt x="4704" y="1053"/>
                </a:lnTo>
                <a:lnTo>
                  <a:pt x="4911" y="1131"/>
                </a:lnTo>
                <a:lnTo>
                  <a:pt x="5073" y="1197"/>
                </a:lnTo>
                <a:lnTo>
                  <a:pt x="5256" y="1281"/>
                </a:lnTo>
                <a:lnTo>
                  <a:pt x="5475" y="1401"/>
                </a:lnTo>
                <a:lnTo>
                  <a:pt x="5628" y="1482"/>
                </a:lnTo>
                <a:lnTo>
                  <a:pt x="5759" y="1572"/>
                </a:lnTo>
                <a:lnTo>
                  <a:pt x="5759" y="633"/>
                </a:lnTo>
                <a:lnTo>
                  <a:pt x="5493" y="570"/>
                </a:lnTo>
                <a:lnTo>
                  <a:pt x="5214" y="501"/>
                </a:lnTo>
                <a:lnTo>
                  <a:pt x="4950" y="444"/>
                </a:lnTo>
                <a:lnTo>
                  <a:pt x="4701" y="396"/>
                </a:lnTo>
                <a:lnTo>
                  <a:pt x="4425" y="348"/>
                </a:lnTo>
                <a:lnTo>
                  <a:pt x="4110" y="294"/>
                </a:lnTo>
                <a:lnTo>
                  <a:pt x="3813" y="252"/>
                </a:lnTo>
                <a:lnTo>
                  <a:pt x="3549" y="213"/>
                </a:lnTo>
                <a:lnTo>
                  <a:pt x="3261" y="183"/>
                </a:lnTo>
                <a:lnTo>
                  <a:pt x="3015" y="153"/>
                </a:lnTo>
                <a:lnTo>
                  <a:pt x="2757" y="129"/>
                </a:lnTo>
                <a:lnTo>
                  <a:pt x="2520" y="105"/>
                </a:lnTo>
                <a:lnTo>
                  <a:pt x="2301" y="87"/>
                </a:lnTo>
                <a:lnTo>
                  <a:pt x="2013" y="66"/>
                </a:lnTo>
                <a:lnTo>
                  <a:pt x="1731" y="48"/>
                </a:lnTo>
                <a:lnTo>
                  <a:pt x="1524" y="39"/>
                </a:lnTo>
                <a:lnTo>
                  <a:pt x="1260" y="27"/>
                </a:lnTo>
                <a:lnTo>
                  <a:pt x="966" y="15"/>
                </a:lnTo>
                <a:lnTo>
                  <a:pt x="714" y="12"/>
                </a:lnTo>
                <a:lnTo>
                  <a:pt x="510" y="6"/>
                </a:lnTo>
                <a:lnTo>
                  <a:pt x="243" y="0"/>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103" name="Freeform 7"/>
          <p:cNvSpPr>
            <a:spLocks/>
          </p:cNvSpPr>
          <p:nvPr/>
        </p:nvSpPr>
        <p:spPr bwMode="white">
          <a:xfrm>
            <a:off x="0" y="1793875"/>
            <a:ext cx="9144000" cy="1539875"/>
          </a:xfrm>
          <a:custGeom>
            <a:avLst/>
            <a:gdLst>
              <a:gd name="T0" fmla="*/ 0 w 5760"/>
              <a:gd name="T1" fmla="*/ 0 h 970"/>
              <a:gd name="T2" fmla="*/ 0 w 5760"/>
              <a:gd name="T3" fmla="*/ 339 h 970"/>
              <a:gd name="T4" fmla="*/ 318 w 5760"/>
              <a:gd name="T5" fmla="*/ 342 h 970"/>
              <a:gd name="T6" fmla="*/ 591 w 5760"/>
              <a:gd name="T7" fmla="*/ 348 h 970"/>
              <a:gd name="T8" fmla="*/ 846 w 5760"/>
              <a:gd name="T9" fmla="*/ 354 h 970"/>
              <a:gd name="T10" fmla="*/ 1074 w 5760"/>
              <a:gd name="T11" fmla="*/ 360 h 970"/>
              <a:gd name="T12" fmla="*/ 1314 w 5760"/>
              <a:gd name="T13" fmla="*/ 366 h 970"/>
              <a:gd name="T14" fmla="*/ 1599 w 5760"/>
              <a:gd name="T15" fmla="*/ 381 h 970"/>
              <a:gd name="T16" fmla="*/ 1911 w 5760"/>
              <a:gd name="T17" fmla="*/ 399 h 970"/>
              <a:gd name="T18" fmla="*/ 2241 w 5760"/>
              <a:gd name="T19" fmla="*/ 420 h 970"/>
              <a:gd name="T20" fmla="*/ 2619 w 5760"/>
              <a:gd name="T21" fmla="*/ 453 h 970"/>
              <a:gd name="T22" fmla="*/ 2889 w 5760"/>
              <a:gd name="T23" fmla="*/ 477 h 970"/>
              <a:gd name="T24" fmla="*/ 3177 w 5760"/>
              <a:gd name="T25" fmla="*/ 507 h 970"/>
              <a:gd name="T26" fmla="*/ 3498 w 5760"/>
              <a:gd name="T27" fmla="*/ 543 h 970"/>
              <a:gd name="T28" fmla="*/ 3813 w 5760"/>
              <a:gd name="T29" fmla="*/ 585 h 970"/>
              <a:gd name="T30" fmla="*/ 4044 w 5760"/>
              <a:gd name="T31" fmla="*/ 618 h 970"/>
              <a:gd name="T32" fmla="*/ 4365 w 5760"/>
              <a:gd name="T33" fmla="*/ 669 h 970"/>
              <a:gd name="T34" fmla="*/ 4683 w 5760"/>
              <a:gd name="T35" fmla="*/ 726 h 970"/>
              <a:gd name="T36" fmla="*/ 4980 w 5760"/>
              <a:gd name="T37" fmla="*/ 786 h 970"/>
              <a:gd name="T38" fmla="*/ 5268 w 5760"/>
              <a:gd name="T39" fmla="*/ 846 h 970"/>
              <a:gd name="T40" fmla="*/ 5646 w 5760"/>
              <a:gd name="T41" fmla="*/ 942 h 970"/>
              <a:gd name="T42" fmla="*/ 5759 w 5760"/>
              <a:gd name="T43" fmla="*/ 969 h 970"/>
              <a:gd name="T44" fmla="*/ 5759 w 5760"/>
              <a:gd name="T45" fmla="*/ 0 h 970"/>
              <a:gd name="T46" fmla="*/ 0 w 5760"/>
              <a:gd name="T47" fmla="*/ 0 h 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760" h="970">
                <a:moveTo>
                  <a:pt x="0" y="0"/>
                </a:moveTo>
                <a:lnTo>
                  <a:pt x="0" y="339"/>
                </a:lnTo>
                <a:lnTo>
                  <a:pt x="318" y="342"/>
                </a:lnTo>
                <a:lnTo>
                  <a:pt x="591" y="348"/>
                </a:lnTo>
                <a:lnTo>
                  <a:pt x="846" y="354"/>
                </a:lnTo>
                <a:lnTo>
                  <a:pt x="1074" y="360"/>
                </a:lnTo>
                <a:lnTo>
                  <a:pt x="1314" y="366"/>
                </a:lnTo>
                <a:lnTo>
                  <a:pt x="1599" y="381"/>
                </a:lnTo>
                <a:lnTo>
                  <a:pt x="1911" y="399"/>
                </a:lnTo>
                <a:lnTo>
                  <a:pt x="2241" y="420"/>
                </a:lnTo>
                <a:lnTo>
                  <a:pt x="2619" y="453"/>
                </a:lnTo>
                <a:lnTo>
                  <a:pt x="2889" y="477"/>
                </a:lnTo>
                <a:lnTo>
                  <a:pt x="3177" y="507"/>
                </a:lnTo>
                <a:lnTo>
                  <a:pt x="3498" y="543"/>
                </a:lnTo>
                <a:lnTo>
                  <a:pt x="3813" y="585"/>
                </a:lnTo>
                <a:lnTo>
                  <a:pt x="4044" y="618"/>
                </a:lnTo>
                <a:lnTo>
                  <a:pt x="4365" y="669"/>
                </a:lnTo>
                <a:lnTo>
                  <a:pt x="4683" y="726"/>
                </a:lnTo>
                <a:lnTo>
                  <a:pt x="4980" y="786"/>
                </a:lnTo>
                <a:lnTo>
                  <a:pt x="5268" y="846"/>
                </a:lnTo>
                <a:lnTo>
                  <a:pt x="5646" y="942"/>
                </a:lnTo>
                <a:lnTo>
                  <a:pt x="5759" y="969"/>
                </a:lnTo>
                <a:lnTo>
                  <a:pt x="5759" y="0"/>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104" name="Freeform 8"/>
          <p:cNvSpPr>
            <a:spLocks/>
          </p:cNvSpPr>
          <p:nvPr/>
        </p:nvSpPr>
        <p:spPr bwMode="white">
          <a:xfrm>
            <a:off x="0" y="-20638"/>
            <a:ext cx="9144000" cy="1682751"/>
          </a:xfrm>
          <a:custGeom>
            <a:avLst/>
            <a:gdLst>
              <a:gd name="T0" fmla="*/ 0 w 5760"/>
              <a:gd name="T1" fmla="*/ 753 h 1060"/>
              <a:gd name="T2" fmla="*/ 0 w 5760"/>
              <a:gd name="T3" fmla="*/ 1059 h 1060"/>
              <a:gd name="T4" fmla="*/ 5759 w 5760"/>
              <a:gd name="T5" fmla="*/ 1059 h 1060"/>
              <a:gd name="T6" fmla="*/ 5759 w 5760"/>
              <a:gd name="T7" fmla="*/ 0 h 1060"/>
              <a:gd name="T8" fmla="*/ 5430 w 5760"/>
              <a:gd name="T9" fmla="*/ 0 h 1060"/>
              <a:gd name="T10" fmla="*/ 5298 w 5760"/>
              <a:gd name="T11" fmla="*/ 84 h 1060"/>
              <a:gd name="T12" fmla="*/ 5136 w 5760"/>
              <a:gd name="T13" fmla="*/ 159 h 1060"/>
              <a:gd name="T14" fmla="*/ 4968 w 5760"/>
              <a:gd name="T15" fmla="*/ 222 h 1060"/>
              <a:gd name="T16" fmla="*/ 4812 w 5760"/>
              <a:gd name="T17" fmla="*/ 267 h 1060"/>
              <a:gd name="T18" fmla="*/ 4626 w 5760"/>
              <a:gd name="T19" fmla="*/ 324 h 1060"/>
              <a:gd name="T20" fmla="*/ 4440 w 5760"/>
              <a:gd name="T21" fmla="*/ 366 h 1060"/>
              <a:gd name="T22" fmla="*/ 4230 w 5760"/>
              <a:gd name="T23" fmla="*/ 414 h 1060"/>
              <a:gd name="T24" fmla="*/ 3939 w 5760"/>
              <a:gd name="T25" fmla="*/ 468 h 1060"/>
              <a:gd name="T26" fmla="*/ 3711 w 5760"/>
              <a:gd name="T27" fmla="*/ 504 h 1060"/>
              <a:gd name="T28" fmla="*/ 3441 w 5760"/>
              <a:gd name="T29" fmla="*/ 543 h 1060"/>
              <a:gd name="T30" fmla="*/ 3189 w 5760"/>
              <a:gd name="T31" fmla="*/ 579 h 1060"/>
              <a:gd name="T32" fmla="*/ 2925 w 5760"/>
              <a:gd name="T33" fmla="*/ 606 h 1060"/>
              <a:gd name="T34" fmla="*/ 2679 w 5760"/>
              <a:gd name="T35" fmla="*/ 633 h 1060"/>
              <a:gd name="T36" fmla="*/ 2418 w 5760"/>
              <a:gd name="T37" fmla="*/ 654 h 1060"/>
              <a:gd name="T38" fmla="*/ 2142 w 5760"/>
              <a:gd name="T39" fmla="*/ 675 h 1060"/>
              <a:gd name="T40" fmla="*/ 1896 w 5760"/>
              <a:gd name="T41" fmla="*/ 693 h 1060"/>
              <a:gd name="T42" fmla="*/ 1647 w 5760"/>
              <a:gd name="T43" fmla="*/ 708 h 1060"/>
              <a:gd name="T44" fmla="*/ 1404 w 5760"/>
              <a:gd name="T45" fmla="*/ 720 h 1060"/>
              <a:gd name="T46" fmla="*/ 1170 w 5760"/>
              <a:gd name="T47" fmla="*/ 732 h 1060"/>
              <a:gd name="T48" fmla="*/ 906 w 5760"/>
              <a:gd name="T49" fmla="*/ 738 h 1060"/>
              <a:gd name="T50" fmla="*/ 534 w 5760"/>
              <a:gd name="T51" fmla="*/ 747 h 1060"/>
              <a:gd name="T52" fmla="*/ 201 w 5760"/>
              <a:gd name="T53" fmla="*/ 753 h 1060"/>
              <a:gd name="T54" fmla="*/ 0 w 5760"/>
              <a:gd name="T55" fmla="*/ 753 h 10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760" h="1060">
                <a:moveTo>
                  <a:pt x="0" y="753"/>
                </a:moveTo>
                <a:lnTo>
                  <a:pt x="0" y="1059"/>
                </a:lnTo>
                <a:lnTo>
                  <a:pt x="5759" y="1059"/>
                </a:lnTo>
                <a:lnTo>
                  <a:pt x="5759" y="0"/>
                </a:lnTo>
                <a:lnTo>
                  <a:pt x="5430" y="0"/>
                </a:lnTo>
                <a:lnTo>
                  <a:pt x="5298" y="84"/>
                </a:lnTo>
                <a:lnTo>
                  <a:pt x="5136" y="159"/>
                </a:lnTo>
                <a:lnTo>
                  <a:pt x="4968" y="222"/>
                </a:lnTo>
                <a:lnTo>
                  <a:pt x="4812" y="267"/>
                </a:lnTo>
                <a:lnTo>
                  <a:pt x="4626" y="324"/>
                </a:lnTo>
                <a:lnTo>
                  <a:pt x="4440" y="366"/>
                </a:lnTo>
                <a:lnTo>
                  <a:pt x="4230" y="414"/>
                </a:lnTo>
                <a:lnTo>
                  <a:pt x="3939" y="468"/>
                </a:lnTo>
                <a:lnTo>
                  <a:pt x="3711" y="504"/>
                </a:lnTo>
                <a:lnTo>
                  <a:pt x="3441" y="543"/>
                </a:lnTo>
                <a:lnTo>
                  <a:pt x="3189" y="579"/>
                </a:lnTo>
                <a:lnTo>
                  <a:pt x="2925" y="606"/>
                </a:lnTo>
                <a:lnTo>
                  <a:pt x="2679" y="633"/>
                </a:lnTo>
                <a:lnTo>
                  <a:pt x="2418" y="654"/>
                </a:lnTo>
                <a:lnTo>
                  <a:pt x="2142" y="675"/>
                </a:lnTo>
                <a:lnTo>
                  <a:pt x="1896" y="693"/>
                </a:lnTo>
                <a:lnTo>
                  <a:pt x="1647" y="708"/>
                </a:lnTo>
                <a:lnTo>
                  <a:pt x="1404" y="720"/>
                </a:lnTo>
                <a:lnTo>
                  <a:pt x="1170" y="732"/>
                </a:lnTo>
                <a:lnTo>
                  <a:pt x="906" y="738"/>
                </a:lnTo>
                <a:lnTo>
                  <a:pt x="534" y="747"/>
                </a:lnTo>
                <a:lnTo>
                  <a:pt x="201" y="753"/>
                </a:lnTo>
                <a:lnTo>
                  <a:pt x="0" y="753"/>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105" name="Freeform 9"/>
          <p:cNvSpPr>
            <a:spLocks/>
          </p:cNvSpPr>
          <p:nvPr/>
        </p:nvSpPr>
        <p:spPr bwMode="white">
          <a:xfrm>
            <a:off x="0" y="-20638"/>
            <a:ext cx="8388350" cy="1068388"/>
          </a:xfrm>
          <a:custGeom>
            <a:avLst/>
            <a:gdLst>
              <a:gd name="T0" fmla="*/ 0 w 5284"/>
              <a:gd name="T1" fmla="*/ 366 h 673"/>
              <a:gd name="T2" fmla="*/ 0 w 5284"/>
              <a:gd name="T3" fmla="*/ 672 h 673"/>
              <a:gd name="T4" fmla="*/ 303 w 5284"/>
              <a:gd name="T5" fmla="*/ 672 h 673"/>
              <a:gd name="T6" fmla="*/ 723 w 5284"/>
              <a:gd name="T7" fmla="*/ 663 h 673"/>
              <a:gd name="T8" fmla="*/ 1020 w 5284"/>
              <a:gd name="T9" fmla="*/ 654 h 673"/>
              <a:gd name="T10" fmla="*/ 1302 w 5284"/>
              <a:gd name="T11" fmla="*/ 642 h 673"/>
              <a:gd name="T12" fmla="*/ 1554 w 5284"/>
              <a:gd name="T13" fmla="*/ 630 h 673"/>
              <a:gd name="T14" fmla="*/ 1779 w 5284"/>
              <a:gd name="T15" fmla="*/ 615 h 673"/>
              <a:gd name="T16" fmla="*/ 1962 w 5284"/>
              <a:gd name="T17" fmla="*/ 606 h 673"/>
              <a:gd name="T18" fmla="*/ 2193 w 5284"/>
              <a:gd name="T19" fmla="*/ 588 h 673"/>
              <a:gd name="T20" fmla="*/ 2448 w 5284"/>
              <a:gd name="T21" fmla="*/ 570 h 673"/>
              <a:gd name="T22" fmla="*/ 2700 w 5284"/>
              <a:gd name="T23" fmla="*/ 546 h 673"/>
              <a:gd name="T24" fmla="*/ 2904 w 5284"/>
              <a:gd name="T25" fmla="*/ 528 h 673"/>
              <a:gd name="T26" fmla="*/ 3138 w 5284"/>
              <a:gd name="T27" fmla="*/ 498 h 673"/>
              <a:gd name="T28" fmla="*/ 3324 w 5284"/>
              <a:gd name="T29" fmla="*/ 474 h 673"/>
              <a:gd name="T30" fmla="*/ 3534 w 5284"/>
              <a:gd name="T31" fmla="*/ 447 h 673"/>
              <a:gd name="T32" fmla="*/ 3735 w 5284"/>
              <a:gd name="T33" fmla="*/ 420 h 673"/>
              <a:gd name="T34" fmla="*/ 3933 w 5284"/>
              <a:gd name="T35" fmla="*/ 384 h 673"/>
              <a:gd name="T36" fmla="*/ 4116 w 5284"/>
              <a:gd name="T37" fmla="*/ 351 h 673"/>
              <a:gd name="T38" fmla="*/ 4266 w 5284"/>
              <a:gd name="T39" fmla="*/ 318 h 673"/>
              <a:gd name="T40" fmla="*/ 4446 w 5284"/>
              <a:gd name="T41" fmla="*/ 279 h 673"/>
              <a:gd name="T42" fmla="*/ 4620 w 5284"/>
              <a:gd name="T43" fmla="*/ 237 h 673"/>
              <a:gd name="T44" fmla="*/ 4779 w 5284"/>
              <a:gd name="T45" fmla="*/ 192 h 673"/>
              <a:gd name="T46" fmla="*/ 4920 w 5284"/>
              <a:gd name="T47" fmla="*/ 147 h 673"/>
              <a:gd name="T48" fmla="*/ 5085 w 5284"/>
              <a:gd name="T49" fmla="*/ 90 h 673"/>
              <a:gd name="T50" fmla="*/ 5193 w 5284"/>
              <a:gd name="T51" fmla="*/ 42 h 673"/>
              <a:gd name="T52" fmla="*/ 5283 w 5284"/>
              <a:gd name="T53" fmla="*/ 0 h 673"/>
              <a:gd name="T54" fmla="*/ 3201 w 5284"/>
              <a:gd name="T55" fmla="*/ 0 h 673"/>
              <a:gd name="T56" fmla="*/ 2982 w 5284"/>
              <a:gd name="T57" fmla="*/ 57 h 673"/>
              <a:gd name="T58" fmla="*/ 2775 w 5284"/>
              <a:gd name="T59" fmla="*/ 108 h 673"/>
              <a:gd name="T60" fmla="*/ 2562 w 5284"/>
              <a:gd name="T61" fmla="*/ 150 h 673"/>
              <a:gd name="T62" fmla="*/ 2397 w 5284"/>
              <a:gd name="T63" fmla="*/ 183 h 673"/>
              <a:gd name="T64" fmla="*/ 2205 w 5284"/>
              <a:gd name="T65" fmla="*/ 213 h 673"/>
              <a:gd name="T66" fmla="*/ 2001 w 5284"/>
              <a:gd name="T67" fmla="*/ 243 h 673"/>
              <a:gd name="T68" fmla="*/ 1776 w 5284"/>
              <a:gd name="T69" fmla="*/ 273 h 673"/>
              <a:gd name="T70" fmla="*/ 1536 w 5284"/>
              <a:gd name="T71" fmla="*/ 297 h 673"/>
              <a:gd name="T72" fmla="*/ 1344 w 5284"/>
              <a:gd name="T73" fmla="*/ 312 h 673"/>
              <a:gd name="T74" fmla="*/ 1134 w 5284"/>
              <a:gd name="T75" fmla="*/ 330 h 673"/>
              <a:gd name="T76" fmla="*/ 921 w 5284"/>
              <a:gd name="T77" fmla="*/ 342 h 673"/>
              <a:gd name="T78" fmla="*/ 696 w 5284"/>
              <a:gd name="T79" fmla="*/ 354 h 673"/>
              <a:gd name="T80" fmla="*/ 501 w 5284"/>
              <a:gd name="T81" fmla="*/ 360 h 673"/>
              <a:gd name="T82" fmla="*/ 279 w 5284"/>
              <a:gd name="T83" fmla="*/ 366 h 673"/>
              <a:gd name="T84" fmla="*/ 99 w 5284"/>
              <a:gd name="T85" fmla="*/ 369 h 673"/>
              <a:gd name="T86" fmla="*/ 0 w 5284"/>
              <a:gd name="T87" fmla="*/ 366 h 6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84" h="673">
                <a:moveTo>
                  <a:pt x="0" y="366"/>
                </a:moveTo>
                <a:lnTo>
                  <a:pt x="0" y="672"/>
                </a:lnTo>
                <a:lnTo>
                  <a:pt x="303" y="672"/>
                </a:lnTo>
                <a:lnTo>
                  <a:pt x="723" y="663"/>
                </a:lnTo>
                <a:lnTo>
                  <a:pt x="1020" y="654"/>
                </a:lnTo>
                <a:lnTo>
                  <a:pt x="1302" y="642"/>
                </a:lnTo>
                <a:lnTo>
                  <a:pt x="1554" y="630"/>
                </a:lnTo>
                <a:lnTo>
                  <a:pt x="1779" y="615"/>
                </a:lnTo>
                <a:lnTo>
                  <a:pt x="1962" y="606"/>
                </a:lnTo>
                <a:lnTo>
                  <a:pt x="2193" y="588"/>
                </a:lnTo>
                <a:lnTo>
                  <a:pt x="2448" y="570"/>
                </a:lnTo>
                <a:lnTo>
                  <a:pt x="2700" y="546"/>
                </a:lnTo>
                <a:lnTo>
                  <a:pt x="2904" y="528"/>
                </a:lnTo>
                <a:lnTo>
                  <a:pt x="3138" y="498"/>
                </a:lnTo>
                <a:lnTo>
                  <a:pt x="3324" y="474"/>
                </a:lnTo>
                <a:lnTo>
                  <a:pt x="3534" y="447"/>
                </a:lnTo>
                <a:lnTo>
                  <a:pt x="3735" y="420"/>
                </a:lnTo>
                <a:lnTo>
                  <a:pt x="3933" y="384"/>
                </a:lnTo>
                <a:lnTo>
                  <a:pt x="4116" y="351"/>
                </a:lnTo>
                <a:lnTo>
                  <a:pt x="4266" y="318"/>
                </a:lnTo>
                <a:lnTo>
                  <a:pt x="4446" y="279"/>
                </a:lnTo>
                <a:lnTo>
                  <a:pt x="4620" y="237"/>
                </a:lnTo>
                <a:lnTo>
                  <a:pt x="4779" y="192"/>
                </a:lnTo>
                <a:lnTo>
                  <a:pt x="4920" y="147"/>
                </a:lnTo>
                <a:lnTo>
                  <a:pt x="5085" y="90"/>
                </a:lnTo>
                <a:lnTo>
                  <a:pt x="5193" y="42"/>
                </a:lnTo>
                <a:lnTo>
                  <a:pt x="5283" y="0"/>
                </a:lnTo>
                <a:lnTo>
                  <a:pt x="3201" y="0"/>
                </a:lnTo>
                <a:lnTo>
                  <a:pt x="2982" y="57"/>
                </a:lnTo>
                <a:lnTo>
                  <a:pt x="2775" y="108"/>
                </a:lnTo>
                <a:lnTo>
                  <a:pt x="2562" y="150"/>
                </a:lnTo>
                <a:lnTo>
                  <a:pt x="2397" y="183"/>
                </a:lnTo>
                <a:lnTo>
                  <a:pt x="2205" y="213"/>
                </a:lnTo>
                <a:lnTo>
                  <a:pt x="2001" y="243"/>
                </a:lnTo>
                <a:lnTo>
                  <a:pt x="1776" y="273"/>
                </a:lnTo>
                <a:lnTo>
                  <a:pt x="1536" y="297"/>
                </a:lnTo>
                <a:lnTo>
                  <a:pt x="1344" y="312"/>
                </a:lnTo>
                <a:lnTo>
                  <a:pt x="1134" y="330"/>
                </a:lnTo>
                <a:lnTo>
                  <a:pt x="921" y="342"/>
                </a:lnTo>
                <a:lnTo>
                  <a:pt x="696" y="354"/>
                </a:lnTo>
                <a:lnTo>
                  <a:pt x="501" y="360"/>
                </a:lnTo>
                <a:lnTo>
                  <a:pt x="279" y="366"/>
                </a:lnTo>
                <a:lnTo>
                  <a:pt x="99" y="369"/>
                </a:lnTo>
                <a:lnTo>
                  <a:pt x="0" y="366"/>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106" name="Freeform 10"/>
          <p:cNvSpPr>
            <a:spLocks/>
          </p:cNvSpPr>
          <p:nvPr/>
        </p:nvSpPr>
        <p:spPr bwMode="white">
          <a:xfrm>
            <a:off x="0" y="-20638"/>
            <a:ext cx="4578350" cy="454026"/>
          </a:xfrm>
          <a:custGeom>
            <a:avLst/>
            <a:gdLst>
              <a:gd name="T0" fmla="*/ 0 w 2884"/>
              <a:gd name="T1" fmla="*/ 0 h 286"/>
              <a:gd name="T2" fmla="*/ 0 w 2884"/>
              <a:gd name="T3" fmla="*/ 285 h 286"/>
              <a:gd name="T4" fmla="*/ 192 w 2884"/>
              <a:gd name="T5" fmla="*/ 285 h 286"/>
              <a:gd name="T6" fmla="*/ 384 w 2884"/>
              <a:gd name="T7" fmla="*/ 282 h 286"/>
              <a:gd name="T8" fmla="*/ 579 w 2884"/>
              <a:gd name="T9" fmla="*/ 276 h 286"/>
              <a:gd name="T10" fmla="*/ 789 w 2884"/>
              <a:gd name="T11" fmla="*/ 267 h 286"/>
              <a:gd name="T12" fmla="*/ 999 w 2884"/>
              <a:gd name="T13" fmla="*/ 258 h 286"/>
              <a:gd name="T14" fmla="*/ 1161 w 2884"/>
              <a:gd name="T15" fmla="*/ 246 h 286"/>
              <a:gd name="T16" fmla="*/ 1302 w 2884"/>
              <a:gd name="T17" fmla="*/ 234 h 286"/>
              <a:gd name="T18" fmla="*/ 1458 w 2884"/>
              <a:gd name="T19" fmla="*/ 222 h 286"/>
              <a:gd name="T20" fmla="*/ 1665 w 2884"/>
              <a:gd name="T21" fmla="*/ 201 h 286"/>
              <a:gd name="T22" fmla="*/ 1992 w 2884"/>
              <a:gd name="T23" fmla="*/ 159 h 286"/>
              <a:gd name="T24" fmla="*/ 2301 w 2884"/>
              <a:gd name="T25" fmla="*/ 117 h 286"/>
              <a:gd name="T26" fmla="*/ 2604 w 2884"/>
              <a:gd name="T27" fmla="*/ 60 h 286"/>
              <a:gd name="T28" fmla="*/ 2883 w 2884"/>
              <a:gd name="T29" fmla="*/ 0 h 286"/>
              <a:gd name="T30" fmla="*/ 0 w 2884"/>
              <a:gd name="T31" fmla="*/ 0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84" h="286">
                <a:moveTo>
                  <a:pt x="0" y="0"/>
                </a:moveTo>
                <a:lnTo>
                  <a:pt x="0" y="285"/>
                </a:lnTo>
                <a:lnTo>
                  <a:pt x="192" y="285"/>
                </a:lnTo>
                <a:lnTo>
                  <a:pt x="384" y="282"/>
                </a:lnTo>
                <a:lnTo>
                  <a:pt x="579" y="276"/>
                </a:lnTo>
                <a:lnTo>
                  <a:pt x="789" y="267"/>
                </a:lnTo>
                <a:lnTo>
                  <a:pt x="999" y="258"/>
                </a:lnTo>
                <a:lnTo>
                  <a:pt x="1161" y="246"/>
                </a:lnTo>
                <a:lnTo>
                  <a:pt x="1302" y="234"/>
                </a:lnTo>
                <a:lnTo>
                  <a:pt x="1458" y="222"/>
                </a:lnTo>
                <a:lnTo>
                  <a:pt x="1665" y="201"/>
                </a:lnTo>
                <a:lnTo>
                  <a:pt x="1992" y="159"/>
                </a:lnTo>
                <a:lnTo>
                  <a:pt x="2301" y="117"/>
                </a:lnTo>
                <a:lnTo>
                  <a:pt x="2604" y="60"/>
                </a:lnTo>
                <a:lnTo>
                  <a:pt x="2883" y="0"/>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107" name="Rectangle 11"/>
          <p:cNvSpPr>
            <a:spLocks noGrp="1" noChangeArrowheads="1"/>
          </p:cNvSpPr>
          <p:nvPr>
            <p:ph type="ctrTitle"/>
          </p:nvPr>
        </p:nvSpPr>
        <p:spPr>
          <a:xfrm>
            <a:off x="685800" y="2286000"/>
            <a:ext cx="7772400" cy="1143000"/>
          </a:xfrm>
        </p:spPr>
        <p:txBody>
          <a:bodyPr/>
          <a:lstStyle>
            <a:lvl1pPr>
              <a:defRPr/>
            </a:lvl1pPr>
          </a:lstStyle>
          <a:p>
            <a:pPr lvl="0"/>
            <a:r>
              <a:rPr lang="en-US" noProof="0"/>
              <a:t>Click to edit Master title style</a:t>
            </a:r>
          </a:p>
        </p:txBody>
      </p:sp>
      <p:sp>
        <p:nvSpPr>
          <p:cNvPr id="4108" name="Rectangle 12"/>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a:t>Click to edit Master subtitle style</a:t>
            </a:r>
          </a:p>
        </p:txBody>
      </p:sp>
      <p:sp>
        <p:nvSpPr>
          <p:cNvPr id="4109" name="Rectangle 13"/>
          <p:cNvSpPr>
            <a:spLocks noGrp="1" noChangeArrowheads="1"/>
          </p:cNvSpPr>
          <p:nvPr>
            <p:ph type="dt" sz="half" idx="2"/>
          </p:nvPr>
        </p:nvSpPr>
        <p:spPr/>
        <p:txBody>
          <a:bodyPr/>
          <a:lstStyle>
            <a:lvl1pPr>
              <a:defRPr/>
            </a:lvl1pPr>
          </a:lstStyle>
          <a:p>
            <a:endParaRPr lang="en-US"/>
          </a:p>
        </p:txBody>
      </p:sp>
      <p:sp>
        <p:nvSpPr>
          <p:cNvPr id="4110" name="Rectangle 14"/>
          <p:cNvSpPr>
            <a:spLocks noGrp="1" noChangeArrowheads="1"/>
          </p:cNvSpPr>
          <p:nvPr>
            <p:ph type="ftr" sz="quarter" idx="3"/>
          </p:nvPr>
        </p:nvSpPr>
        <p:spPr/>
        <p:txBody>
          <a:bodyPr/>
          <a:lstStyle>
            <a:lvl1pPr>
              <a:defRPr/>
            </a:lvl1pPr>
          </a:lstStyle>
          <a:p>
            <a:endParaRPr lang="en-US"/>
          </a:p>
        </p:txBody>
      </p:sp>
      <p:sp>
        <p:nvSpPr>
          <p:cNvPr id="4111" name="Rectangle 15"/>
          <p:cNvSpPr>
            <a:spLocks noGrp="1" noChangeArrowheads="1"/>
          </p:cNvSpPr>
          <p:nvPr>
            <p:ph type="sldNum" sz="quarter" idx="4"/>
          </p:nvPr>
        </p:nvSpPr>
        <p:spPr/>
        <p:txBody>
          <a:bodyPr/>
          <a:lstStyle>
            <a:lvl1pPr>
              <a:defRPr/>
            </a:lvl1pPr>
          </a:lstStyle>
          <a:p>
            <a:fld id="{9FF0DDFF-5603-456D-8959-127F6AFF7F3A}" type="slidenum">
              <a:rPr lang="en-US"/>
              <a:pPr/>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4098"/>
                                        </p:tgtEl>
                                        <p:attrNameLst>
                                          <p:attrName>style.visibility</p:attrName>
                                        </p:attrNameLst>
                                      </p:cBhvr>
                                      <p:to>
                                        <p:strVal val="visible"/>
                                      </p:to>
                                    </p:set>
                                    <p:anim calcmode="lin" valueType="num">
                                      <p:cBhvr additive="base">
                                        <p:cTn id="7" dur="500" fill="hold"/>
                                        <p:tgtEl>
                                          <p:spTgt spid="4098"/>
                                        </p:tgtEl>
                                        <p:attrNameLst>
                                          <p:attrName>ppt_x</p:attrName>
                                        </p:attrNameLst>
                                      </p:cBhvr>
                                      <p:tavLst>
                                        <p:tav tm="0">
                                          <p:val>
                                            <p:strVal val="0-#ppt_w/2"/>
                                          </p:val>
                                        </p:tav>
                                        <p:tav tm="100000">
                                          <p:val>
                                            <p:strVal val="#ppt_x"/>
                                          </p:val>
                                        </p:tav>
                                      </p:tavLst>
                                    </p:anim>
                                    <p:anim calcmode="lin" valueType="num">
                                      <p:cBhvr additive="base">
                                        <p:cTn id="8" dur="500" fill="hold"/>
                                        <p:tgtEl>
                                          <p:spTgt spid="4098"/>
                                        </p:tgtEl>
                                        <p:attrNameLst>
                                          <p:attrName>ppt_y</p:attrName>
                                        </p:attrNameLst>
                                      </p:cBhvr>
                                      <p:tavLst>
                                        <p:tav tm="0">
                                          <p:val>
                                            <p:strVal val="#ppt_y"/>
                                          </p:val>
                                        </p:tav>
                                        <p:tav tm="100000">
                                          <p:val>
                                            <p:strVal val="#ppt_y"/>
                                          </p:val>
                                        </p:tav>
                                      </p:tavLst>
                                    </p:anim>
                                  </p:childTnLst>
                                  <p:subTnLst>
                                    <p:set>
                                      <p:cBhvr override="childStyle">
                                        <p:cTn dur="1" fill="hold" display="0" masterRel="sameClick" afterEffect="1">
                                          <p:stCondLst>
                                            <p:cond evt="end" delay="0">
                                              <p:tn val="5"/>
                                            </p:cond>
                                          </p:stCondLst>
                                        </p:cTn>
                                        <p:tgtEl>
                                          <p:spTgt spid="4098"/>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C3999E4-EAE4-47E1-BBB2-230DF312E3B4}" type="slidenum">
              <a:rPr lang="en-US"/>
              <a:pPr/>
              <a:t>‹#›</a:t>
            </a:fld>
            <a:endParaRPr lang="en-US"/>
          </a:p>
        </p:txBody>
      </p:sp>
    </p:spTree>
    <p:extLst>
      <p:ext uri="{BB962C8B-B14F-4D97-AF65-F5344CB8AC3E}">
        <p14:creationId xmlns:p14="http://schemas.microsoft.com/office/powerpoint/2010/main" val="54291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C66547F-4337-4EE6-8C15-77A05AEFB2EE}" type="slidenum">
              <a:rPr lang="en-US"/>
              <a:pPr/>
              <a:t>‹#›</a:t>
            </a:fld>
            <a:endParaRPr lang="en-US"/>
          </a:p>
        </p:txBody>
      </p:sp>
    </p:spTree>
    <p:extLst>
      <p:ext uri="{BB962C8B-B14F-4D97-AF65-F5344CB8AC3E}">
        <p14:creationId xmlns:p14="http://schemas.microsoft.com/office/powerpoint/2010/main" val="2220322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54D4D61-4734-47E4-AAAD-9278E09FED6C}" type="slidenum">
              <a:rPr lang="en-US"/>
              <a:pPr/>
              <a:t>‹#›</a:t>
            </a:fld>
            <a:endParaRPr lang="en-US"/>
          </a:p>
        </p:txBody>
      </p:sp>
    </p:spTree>
    <p:extLst>
      <p:ext uri="{BB962C8B-B14F-4D97-AF65-F5344CB8AC3E}">
        <p14:creationId xmlns:p14="http://schemas.microsoft.com/office/powerpoint/2010/main" val="4263270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6B25957-6405-4F8A-BC0C-1DECD8F60492}" type="slidenum">
              <a:rPr lang="en-US"/>
              <a:pPr/>
              <a:t>‹#›</a:t>
            </a:fld>
            <a:endParaRPr lang="en-US"/>
          </a:p>
        </p:txBody>
      </p:sp>
    </p:spTree>
    <p:extLst>
      <p:ext uri="{BB962C8B-B14F-4D97-AF65-F5344CB8AC3E}">
        <p14:creationId xmlns:p14="http://schemas.microsoft.com/office/powerpoint/2010/main" val="17587485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DE623F8-A115-43BC-BC3B-4CB8930984D5}" type="slidenum">
              <a:rPr lang="en-US"/>
              <a:pPr/>
              <a:t>‹#›</a:t>
            </a:fld>
            <a:endParaRPr lang="en-US"/>
          </a:p>
        </p:txBody>
      </p:sp>
    </p:spTree>
    <p:extLst>
      <p:ext uri="{BB962C8B-B14F-4D97-AF65-F5344CB8AC3E}">
        <p14:creationId xmlns:p14="http://schemas.microsoft.com/office/powerpoint/2010/main" val="591760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CF11A67C-5F67-4682-ABB6-E963CD8A8105}" type="slidenum">
              <a:rPr lang="en-US"/>
              <a:pPr/>
              <a:t>‹#›</a:t>
            </a:fld>
            <a:endParaRPr lang="en-US"/>
          </a:p>
        </p:txBody>
      </p:sp>
    </p:spTree>
    <p:extLst>
      <p:ext uri="{BB962C8B-B14F-4D97-AF65-F5344CB8AC3E}">
        <p14:creationId xmlns:p14="http://schemas.microsoft.com/office/powerpoint/2010/main" val="2099451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6120A51-275F-4E3F-AE4C-DBF49C3C5B9D}" type="slidenum">
              <a:rPr lang="en-US"/>
              <a:pPr/>
              <a:t>‹#›</a:t>
            </a:fld>
            <a:endParaRPr lang="en-US"/>
          </a:p>
        </p:txBody>
      </p:sp>
    </p:spTree>
    <p:extLst>
      <p:ext uri="{BB962C8B-B14F-4D97-AF65-F5344CB8AC3E}">
        <p14:creationId xmlns:p14="http://schemas.microsoft.com/office/powerpoint/2010/main" val="3774401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225A469-21BE-456C-83C9-2D9BFC5D518F}" type="slidenum">
              <a:rPr lang="en-US"/>
              <a:pPr/>
              <a:t>‹#›</a:t>
            </a:fld>
            <a:endParaRPr lang="en-US"/>
          </a:p>
        </p:txBody>
      </p:sp>
    </p:spTree>
    <p:extLst>
      <p:ext uri="{BB962C8B-B14F-4D97-AF65-F5344CB8AC3E}">
        <p14:creationId xmlns:p14="http://schemas.microsoft.com/office/powerpoint/2010/main" val="1856815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F6778F2-8B19-4257-8DDC-5449BC22D954}" type="slidenum">
              <a:rPr lang="en-US"/>
              <a:pPr/>
              <a:t>‹#›</a:t>
            </a:fld>
            <a:endParaRPr lang="en-US"/>
          </a:p>
        </p:txBody>
      </p:sp>
    </p:spTree>
    <p:extLst>
      <p:ext uri="{BB962C8B-B14F-4D97-AF65-F5344CB8AC3E}">
        <p14:creationId xmlns:p14="http://schemas.microsoft.com/office/powerpoint/2010/main" val="27770541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AC6334A-E264-4873-BCA7-4BB6962A86A4}" type="slidenum">
              <a:rPr lang="en-US"/>
              <a:pPr/>
              <a:t>‹#›</a:t>
            </a:fld>
            <a:endParaRPr lang="en-US"/>
          </a:p>
        </p:txBody>
      </p:sp>
    </p:spTree>
    <p:extLst>
      <p:ext uri="{BB962C8B-B14F-4D97-AF65-F5344CB8AC3E}">
        <p14:creationId xmlns:p14="http://schemas.microsoft.com/office/powerpoint/2010/main" val="2025694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invGray">
          <a:xfrm>
            <a:off x="8809038" y="0"/>
            <a:ext cx="334962" cy="6858000"/>
          </a:xfrm>
          <a:prstGeom prst="rect">
            <a:avLst/>
          </a:pr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sp>
        <p:nvSpPr>
          <p:cNvPr id="3075" name="Freeform 3"/>
          <p:cNvSpPr>
            <a:spLocks/>
          </p:cNvSpPr>
          <p:nvPr/>
        </p:nvSpPr>
        <p:spPr bwMode="white">
          <a:xfrm>
            <a:off x="-9525" y="4489450"/>
            <a:ext cx="5754688" cy="2368550"/>
          </a:xfrm>
          <a:custGeom>
            <a:avLst/>
            <a:gdLst>
              <a:gd name="T0" fmla="*/ 0 w 3625"/>
              <a:gd name="T1" fmla="*/ 1491 h 1492"/>
              <a:gd name="T2" fmla="*/ 0 w 3625"/>
              <a:gd name="T3" fmla="*/ 0 h 1492"/>
              <a:gd name="T4" fmla="*/ 171 w 3625"/>
              <a:gd name="T5" fmla="*/ 3 h 1492"/>
              <a:gd name="T6" fmla="*/ 355 w 3625"/>
              <a:gd name="T7" fmla="*/ 9 h 1492"/>
              <a:gd name="T8" fmla="*/ 499 w 3625"/>
              <a:gd name="T9" fmla="*/ 21 h 1492"/>
              <a:gd name="T10" fmla="*/ 650 w 3625"/>
              <a:gd name="T11" fmla="*/ 36 h 1492"/>
              <a:gd name="T12" fmla="*/ 809 w 3625"/>
              <a:gd name="T13" fmla="*/ 54 h 1492"/>
              <a:gd name="T14" fmla="*/ 957 w 3625"/>
              <a:gd name="T15" fmla="*/ 78 h 1492"/>
              <a:gd name="T16" fmla="*/ 1119 w 3625"/>
              <a:gd name="T17" fmla="*/ 105 h 1492"/>
              <a:gd name="T18" fmla="*/ 1261 w 3625"/>
              <a:gd name="T19" fmla="*/ 133 h 1492"/>
              <a:gd name="T20" fmla="*/ 1441 w 3625"/>
              <a:gd name="T21" fmla="*/ 175 h 1492"/>
              <a:gd name="T22" fmla="*/ 1598 w 3625"/>
              <a:gd name="T23" fmla="*/ 217 h 1492"/>
              <a:gd name="T24" fmla="*/ 1763 w 3625"/>
              <a:gd name="T25" fmla="*/ 269 h 1492"/>
              <a:gd name="T26" fmla="*/ 1887 w 3625"/>
              <a:gd name="T27" fmla="*/ 308 h 1492"/>
              <a:gd name="T28" fmla="*/ 2085 w 3625"/>
              <a:gd name="T29" fmla="*/ 384 h 1492"/>
              <a:gd name="T30" fmla="*/ 2230 w 3625"/>
              <a:gd name="T31" fmla="*/ 444 h 1492"/>
              <a:gd name="T32" fmla="*/ 2456 w 3625"/>
              <a:gd name="T33" fmla="*/ 547 h 1492"/>
              <a:gd name="T34" fmla="*/ 2666 w 3625"/>
              <a:gd name="T35" fmla="*/ 662 h 1492"/>
              <a:gd name="T36" fmla="*/ 2859 w 3625"/>
              <a:gd name="T37" fmla="*/ 786 h 1492"/>
              <a:gd name="T38" fmla="*/ 3046 w 3625"/>
              <a:gd name="T39" fmla="*/ 920 h 1492"/>
              <a:gd name="T40" fmla="*/ 3193 w 3625"/>
              <a:gd name="T41" fmla="*/ 1038 h 1492"/>
              <a:gd name="T42" fmla="*/ 3332 w 3625"/>
              <a:gd name="T43" fmla="*/ 1168 h 1492"/>
              <a:gd name="T44" fmla="*/ 3440 w 3625"/>
              <a:gd name="T45" fmla="*/ 1280 h 1492"/>
              <a:gd name="T46" fmla="*/ 3524 w 3625"/>
              <a:gd name="T47" fmla="*/ 1380 h 1492"/>
              <a:gd name="T48" fmla="*/ 3624 w 3625"/>
              <a:gd name="T49" fmla="*/ 1491 h 1492"/>
              <a:gd name="T50" fmla="*/ 3608 w 3625"/>
              <a:gd name="T51" fmla="*/ 1491 h 1492"/>
              <a:gd name="T52" fmla="*/ 0 w 3625"/>
              <a:gd name="T53" fmla="*/ 1491 h 1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625" h="1492">
                <a:moveTo>
                  <a:pt x="0" y="1491"/>
                </a:moveTo>
                <a:lnTo>
                  <a:pt x="0" y="0"/>
                </a:lnTo>
                <a:lnTo>
                  <a:pt x="171" y="3"/>
                </a:lnTo>
                <a:lnTo>
                  <a:pt x="355" y="9"/>
                </a:lnTo>
                <a:lnTo>
                  <a:pt x="499" y="21"/>
                </a:lnTo>
                <a:lnTo>
                  <a:pt x="650" y="36"/>
                </a:lnTo>
                <a:lnTo>
                  <a:pt x="809" y="54"/>
                </a:lnTo>
                <a:lnTo>
                  <a:pt x="957" y="78"/>
                </a:lnTo>
                <a:lnTo>
                  <a:pt x="1119" y="105"/>
                </a:lnTo>
                <a:lnTo>
                  <a:pt x="1261" y="133"/>
                </a:lnTo>
                <a:lnTo>
                  <a:pt x="1441" y="175"/>
                </a:lnTo>
                <a:lnTo>
                  <a:pt x="1598" y="217"/>
                </a:lnTo>
                <a:lnTo>
                  <a:pt x="1763" y="269"/>
                </a:lnTo>
                <a:lnTo>
                  <a:pt x="1887" y="308"/>
                </a:lnTo>
                <a:lnTo>
                  <a:pt x="2085" y="384"/>
                </a:lnTo>
                <a:lnTo>
                  <a:pt x="2230" y="444"/>
                </a:lnTo>
                <a:lnTo>
                  <a:pt x="2456" y="547"/>
                </a:lnTo>
                <a:lnTo>
                  <a:pt x="2666" y="662"/>
                </a:lnTo>
                <a:lnTo>
                  <a:pt x="2859" y="786"/>
                </a:lnTo>
                <a:lnTo>
                  <a:pt x="3046" y="920"/>
                </a:lnTo>
                <a:lnTo>
                  <a:pt x="3193" y="1038"/>
                </a:lnTo>
                <a:lnTo>
                  <a:pt x="3332" y="1168"/>
                </a:lnTo>
                <a:lnTo>
                  <a:pt x="3440" y="1280"/>
                </a:lnTo>
                <a:lnTo>
                  <a:pt x="3524" y="1380"/>
                </a:lnTo>
                <a:lnTo>
                  <a:pt x="3624" y="1491"/>
                </a:lnTo>
                <a:lnTo>
                  <a:pt x="3608" y="1491"/>
                </a:lnTo>
                <a:lnTo>
                  <a:pt x="0" y="1491"/>
                </a:lnTo>
              </a:path>
            </a:pathLst>
          </a:cu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6" name="Freeform 4"/>
          <p:cNvSpPr>
            <a:spLocks/>
          </p:cNvSpPr>
          <p:nvPr/>
        </p:nvSpPr>
        <p:spPr bwMode="white">
          <a:xfrm>
            <a:off x="0" y="3817938"/>
            <a:ext cx="8164513" cy="3019425"/>
          </a:xfrm>
          <a:custGeom>
            <a:avLst/>
            <a:gdLst>
              <a:gd name="T0" fmla="*/ 2718 w 5143"/>
              <a:gd name="T1" fmla="*/ 405 h 1902"/>
              <a:gd name="T2" fmla="*/ 2466 w 5143"/>
              <a:gd name="T3" fmla="*/ 333 h 1902"/>
              <a:gd name="T4" fmla="*/ 2202 w 5143"/>
              <a:gd name="T5" fmla="*/ 261 h 1902"/>
              <a:gd name="T6" fmla="*/ 1929 w 5143"/>
              <a:gd name="T7" fmla="*/ 198 h 1902"/>
              <a:gd name="T8" fmla="*/ 1695 w 5143"/>
              <a:gd name="T9" fmla="*/ 153 h 1902"/>
              <a:gd name="T10" fmla="*/ 1434 w 5143"/>
              <a:gd name="T11" fmla="*/ 111 h 1902"/>
              <a:gd name="T12" fmla="*/ 1188 w 5143"/>
              <a:gd name="T13" fmla="*/ 75 h 1902"/>
              <a:gd name="T14" fmla="*/ 957 w 5143"/>
              <a:gd name="T15" fmla="*/ 48 h 1902"/>
              <a:gd name="T16" fmla="*/ 747 w 5143"/>
              <a:gd name="T17" fmla="*/ 30 h 1902"/>
              <a:gd name="T18" fmla="*/ 501 w 5143"/>
              <a:gd name="T19" fmla="*/ 15 h 1902"/>
              <a:gd name="T20" fmla="*/ 246 w 5143"/>
              <a:gd name="T21" fmla="*/ 3 h 1902"/>
              <a:gd name="T22" fmla="*/ 0 w 5143"/>
              <a:gd name="T23" fmla="*/ 0 h 1902"/>
              <a:gd name="T24" fmla="*/ 0 w 5143"/>
              <a:gd name="T25" fmla="*/ 275 h 1902"/>
              <a:gd name="T26" fmla="*/ 0 w 5143"/>
              <a:gd name="T27" fmla="*/ 345 h 1902"/>
              <a:gd name="T28" fmla="*/ 0 w 5143"/>
              <a:gd name="T29" fmla="*/ 275 h 1902"/>
              <a:gd name="T30" fmla="*/ 0 w 5143"/>
              <a:gd name="T31" fmla="*/ 342 h 1902"/>
              <a:gd name="T32" fmla="*/ 339 w 5143"/>
              <a:gd name="T33" fmla="*/ 351 h 1902"/>
              <a:gd name="T34" fmla="*/ 606 w 5143"/>
              <a:gd name="T35" fmla="*/ 372 h 1902"/>
              <a:gd name="T36" fmla="*/ 852 w 5143"/>
              <a:gd name="T37" fmla="*/ 399 h 1902"/>
              <a:gd name="T38" fmla="*/ 1068 w 5143"/>
              <a:gd name="T39" fmla="*/ 435 h 1902"/>
              <a:gd name="T40" fmla="*/ 1275 w 5143"/>
              <a:gd name="T41" fmla="*/ 474 h 1902"/>
              <a:gd name="T42" fmla="*/ 1545 w 5143"/>
              <a:gd name="T43" fmla="*/ 540 h 1902"/>
              <a:gd name="T44" fmla="*/ 1761 w 5143"/>
              <a:gd name="T45" fmla="*/ 603 h 1902"/>
              <a:gd name="T46" fmla="*/ 1971 w 5143"/>
              <a:gd name="T47" fmla="*/ 678 h 1902"/>
              <a:gd name="T48" fmla="*/ 2166 w 5143"/>
              <a:gd name="T49" fmla="*/ 747 h 1902"/>
              <a:gd name="T50" fmla="*/ 2397 w 5143"/>
              <a:gd name="T51" fmla="*/ 852 h 1902"/>
              <a:gd name="T52" fmla="*/ 2613 w 5143"/>
              <a:gd name="T53" fmla="*/ 960 h 1902"/>
              <a:gd name="T54" fmla="*/ 2832 w 5143"/>
              <a:gd name="T55" fmla="*/ 1095 h 1902"/>
              <a:gd name="T56" fmla="*/ 3012 w 5143"/>
              <a:gd name="T57" fmla="*/ 1212 h 1902"/>
              <a:gd name="T58" fmla="*/ 3186 w 5143"/>
              <a:gd name="T59" fmla="*/ 1347 h 1902"/>
              <a:gd name="T60" fmla="*/ 3351 w 5143"/>
              <a:gd name="T61" fmla="*/ 1497 h 1902"/>
              <a:gd name="T62" fmla="*/ 3480 w 5143"/>
              <a:gd name="T63" fmla="*/ 1629 h 1902"/>
              <a:gd name="T64" fmla="*/ 3612 w 5143"/>
              <a:gd name="T65" fmla="*/ 1785 h 1902"/>
              <a:gd name="T66" fmla="*/ 3699 w 5143"/>
              <a:gd name="T67" fmla="*/ 1901 h 1902"/>
              <a:gd name="T68" fmla="*/ 5142 w 5143"/>
              <a:gd name="T69" fmla="*/ 1901 h 1902"/>
              <a:gd name="T70" fmla="*/ 5076 w 5143"/>
              <a:gd name="T71" fmla="*/ 1827 h 1902"/>
              <a:gd name="T72" fmla="*/ 4968 w 5143"/>
              <a:gd name="T73" fmla="*/ 1707 h 1902"/>
              <a:gd name="T74" fmla="*/ 4797 w 5143"/>
              <a:gd name="T75" fmla="*/ 1539 h 1902"/>
              <a:gd name="T76" fmla="*/ 4617 w 5143"/>
              <a:gd name="T77" fmla="*/ 1383 h 1902"/>
              <a:gd name="T78" fmla="*/ 4410 w 5143"/>
              <a:gd name="T79" fmla="*/ 1221 h 1902"/>
              <a:gd name="T80" fmla="*/ 4185 w 5143"/>
              <a:gd name="T81" fmla="*/ 1071 h 1902"/>
              <a:gd name="T82" fmla="*/ 3960 w 5143"/>
              <a:gd name="T83" fmla="*/ 939 h 1902"/>
              <a:gd name="T84" fmla="*/ 3708 w 5143"/>
              <a:gd name="T85" fmla="*/ 801 h 1902"/>
              <a:gd name="T86" fmla="*/ 3492 w 5143"/>
              <a:gd name="T87" fmla="*/ 702 h 1902"/>
              <a:gd name="T88" fmla="*/ 3231 w 5143"/>
              <a:gd name="T89" fmla="*/ 588 h 1902"/>
              <a:gd name="T90" fmla="*/ 2964 w 5143"/>
              <a:gd name="T91" fmla="*/ 489 h 1902"/>
              <a:gd name="T92" fmla="*/ 2718 w 5143"/>
              <a:gd name="T93" fmla="*/ 405 h 19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143" h="1902">
                <a:moveTo>
                  <a:pt x="2718" y="405"/>
                </a:moveTo>
                <a:lnTo>
                  <a:pt x="2466" y="333"/>
                </a:lnTo>
                <a:lnTo>
                  <a:pt x="2202" y="261"/>
                </a:lnTo>
                <a:lnTo>
                  <a:pt x="1929" y="198"/>
                </a:lnTo>
                <a:lnTo>
                  <a:pt x="1695" y="153"/>
                </a:lnTo>
                <a:lnTo>
                  <a:pt x="1434" y="111"/>
                </a:lnTo>
                <a:lnTo>
                  <a:pt x="1188" y="75"/>
                </a:lnTo>
                <a:lnTo>
                  <a:pt x="957" y="48"/>
                </a:lnTo>
                <a:lnTo>
                  <a:pt x="747" y="30"/>
                </a:lnTo>
                <a:lnTo>
                  <a:pt x="501" y="15"/>
                </a:lnTo>
                <a:lnTo>
                  <a:pt x="246" y="3"/>
                </a:lnTo>
                <a:lnTo>
                  <a:pt x="0" y="0"/>
                </a:lnTo>
                <a:lnTo>
                  <a:pt x="0" y="275"/>
                </a:lnTo>
                <a:lnTo>
                  <a:pt x="0" y="345"/>
                </a:lnTo>
                <a:lnTo>
                  <a:pt x="0" y="275"/>
                </a:lnTo>
                <a:lnTo>
                  <a:pt x="0" y="342"/>
                </a:lnTo>
                <a:lnTo>
                  <a:pt x="339" y="351"/>
                </a:lnTo>
                <a:lnTo>
                  <a:pt x="606" y="372"/>
                </a:lnTo>
                <a:lnTo>
                  <a:pt x="852" y="399"/>
                </a:lnTo>
                <a:lnTo>
                  <a:pt x="1068" y="435"/>
                </a:lnTo>
                <a:lnTo>
                  <a:pt x="1275" y="474"/>
                </a:lnTo>
                <a:lnTo>
                  <a:pt x="1545" y="540"/>
                </a:lnTo>
                <a:lnTo>
                  <a:pt x="1761" y="603"/>
                </a:lnTo>
                <a:lnTo>
                  <a:pt x="1971" y="678"/>
                </a:lnTo>
                <a:lnTo>
                  <a:pt x="2166" y="747"/>
                </a:lnTo>
                <a:lnTo>
                  <a:pt x="2397" y="852"/>
                </a:lnTo>
                <a:lnTo>
                  <a:pt x="2613" y="960"/>
                </a:lnTo>
                <a:lnTo>
                  <a:pt x="2832" y="1095"/>
                </a:lnTo>
                <a:lnTo>
                  <a:pt x="3012" y="1212"/>
                </a:lnTo>
                <a:lnTo>
                  <a:pt x="3186" y="1347"/>
                </a:lnTo>
                <a:lnTo>
                  <a:pt x="3351" y="1497"/>
                </a:lnTo>
                <a:lnTo>
                  <a:pt x="3480" y="1629"/>
                </a:lnTo>
                <a:lnTo>
                  <a:pt x="3612" y="1785"/>
                </a:lnTo>
                <a:lnTo>
                  <a:pt x="3699" y="1901"/>
                </a:lnTo>
                <a:lnTo>
                  <a:pt x="5142" y="1901"/>
                </a:lnTo>
                <a:lnTo>
                  <a:pt x="5076" y="1827"/>
                </a:lnTo>
                <a:lnTo>
                  <a:pt x="4968" y="1707"/>
                </a:lnTo>
                <a:lnTo>
                  <a:pt x="4797" y="1539"/>
                </a:lnTo>
                <a:lnTo>
                  <a:pt x="4617" y="1383"/>
                </a:lnTo>
                <a:lnTo>
                  <a:pt x="4410" y="1221"/>
                </a:lnTo>
                <a:lnTo>
                  <a:pt x="4185" y="1071"/>
                </a:lnTo>
                <a:lnTo>
                  <a:pt x="3960" y="939"/>
                </a:lnTo>
                <a:lnTo>
                  <a:pt x="3708" y="801"/>
                </a:lnTo>
                <a:lnTo>
                  <a:pt x="3492" y="702"/>
                </a:lnTo>
                <a:lnTo>
                  <a:pt x="3231" y="588"/>
                </a:lnTo>
                <a:lnTo>
                  <a:pt x="2964" y="489"/>
                </a:lnTo>
                <a:lnTo>
                  <a:pt x="2718" y="405"/>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077" name="Freeform 5"/>
          <p:cNvSpPr>
            <a:spLocks/>
          </p:cNvSpPr>
          <p:nvPr/>
        </p:nvSpPr>
        <p:spPr bwMode="white">
          <a:xfrm>
            <a:off x="0" y="3146425"/>
            <a:ext cx="9144000" cy="3690938"/>
          </a:xfrm>
          <a:custGeom>
            <a:avLst/>
            <a:gdLst>
              <a:gd name="T0" fmla="*/ 0 w 5760"/>
              <a:gd name="T1" fmla="*/ 0 h 2325"/>
              <a:gd name="T2" fmla="*/ 0 w 5760"/>
              <a:gd name="T3" fmla="*/ 339 h 2325"/>
              <a:gd name="T4" fmla="*/ 558 w 5760"/>
              <a:gd name="T5" fmla="*/ 357 h 2325"/>
              <a:gd name="T6" fmla="*/ 807 w 5760"/>
              <a:gd name="T7" fmla="*/ 375 h 2325"/>
              <a:gd name="T8" fmla="*/ 1056 w 5760"/>
              <a:gd name="T9" fmla="*/ 399 h 2325"/>
              <a:gd name="T10" fmla="*/ 1272 w 5760"/>
              <a:gd name="T11" fmla="*/ 426 h 2325"/>
              <a:gd name="T12" fmla="*/ 1539 w 5760"/>
              <a:gd name="T13" fmla="*/ 465 h 2325"/>
              <a:gd name="T14" fmla="*/ 1791 w 5760"/>
              <a:gd name="T15" fmla="*/ 510 h 2325"/>
              <a:gd name="T16" fmla="*/ 2076 w 5760"/>
              <a:gd name="T17" fmla="*/ 570 h 2325"/>
              <a:gd name="T18" fmla="*/ 2334 w 5760"/>
              <a:gd name="T19" fmla="*/ 630 h 2325"/>
              <a:gd name="T20" fmla="*/ 2544 w 5760"/>
              <a:gd name="T21" fmla="*/ 687 h 2325"/>
              <a:gd name="T22" fmla="*/ 2775 w 5760"/>
              <a:gd name="T23" fmla="*/ 759 h 2325"/>
              <a:gd name="T24" fmla="*/ 3003 w 5760"/>
              <a:gd name="T25" fmla="*/ 837 h 2325"/>
              <a:gd name="T26" fmla="*/ 3231 w 5760"/>
              <a:gd name="T27" fmla="*/ 924 h 2325"/>
              <a:gd name="T28" fmla="*/ 3438 w 5760"/>
              <a:gd name="T29" fmla="*/ 1005 h 2325"/>
              <a:gd name="T30" fmla="*/ 3663 w 5760"/>
              <a:gd name="T31" fmla="*/ 1110 h 2325"/>
              <a:gd name="T32" fmla="*/ 3903 w 5760"/>
              <a:gd name="T33" fmla="*/ 1233 h 2325"/>
              <a:gd name="T34" fmla="*/ 4149 w 5760"/>
              <a:gd name="T35" fmla="*/ 1374 h 2325"/>
              <a:gd name="T36" fmla="*/ 4353 w 5760"/>
              <a:gd name="T37" fmla="*/ 1506 h 2325"/>
              <a:gd name="T38" fmla="*/ 4491 w 5760"/>
              <a:gd name="T39" fmla="*/ 1602 h 2325"/>
              <a:gd name="T40" fmla="*/ 4668 w 5760"/>
              <a:gd name="T41" fmla="*/ 1740 h 2325"/>
              <a:gd name="T42" fmla="*/ 4824 w 5760"/>
              <a:gd name="T43" fmla="*/ 1875 h 2325"/>
              <a:gd name="T44" fmla="*/ 4968 w 5760"/>
              <a:gd name="T45" fmla="*/ 2016 h 2325"/>
              <a:gd name="T46" fmla="*/ 5100 w 5760"/>
              <a:gd name="T47" fmla="*/ 2154 h 2325"/>
              <a:gd name="T48" fmla="*/ 5238 w 5760"/>
              <a:gd name="T49" fmla="*/ 2324 h 2325"/>
              <a:gd name="T50" fmla="*/ 5759 w 5760"/>
              <a:gd name="T51" fmla="*/ 2324 h 2325"/>
              <a:gd name="T52" fmla="*/ 5759 w 5760"/>
              <a:gd name="T53" fmla="*/ 1245 h 2325"/>
              <a:gd name="T54" fmla="*/ 5580 w 5760"/>
              <a:gd name="T55" fmla="*/ 1119 h 2325"/>
              <a:gd name="T56" fmla="*/ 5400 w 5760"/>
              <a:gd name="T57" fmla="*/ 1020 h 2325"/>
              <a:gd name="T58" fmla="*/ 5205 w 5760"/>
              <a:gd name="T59" fmla="*/ 918 h 2325"/>
              <a:gd name="T60" fmla="*/ 5031 w 5760"/>
              <a:gd name="T61" fmla="*/ 837 h 2325"/>
              <a:gd name="T62" fmla="*/ 4866 w 5760"/>
              <a:gd name="T63" fmla="*/ 771 h 2325"/>
              <a:gd name="T64" fmla="*/ 4710 w 5760"/>
              <a:gd name="T65" fmla="*/ 711 h 2325"/>
              <a:gd name="T66" fmla="*/ 4545 w 5760"/>
              <a:gd name="T67" fmla="*/ 651 h 2325"/>
              <a:gd name="T68" fmla="*/ 4386 w 5760"/>
              <a:gd name="T69" fmla="*/ 600 h 2325"/>
              <a:gd name="T70" fmla="*/ 4248 w 5760"/>
              <a:gd name="T71" fmla="*/ 552 h 2325"/>
              <a:gd name="T72" fmla="*/ 3993 w 5760"/>
              <a:gd name="T73" fmla="*/ 483 h 2325"/>
              <a:gd name="T74" fmla="*/ 3777 w 5760"/>
              <a:gd name="T75" fmla="*/ 423 h 2325"/>
              <a:gd name="T76" fmla="*/ 3564 w 5760"/>
              <a:gd name="T77" fmla="*/ 375 h 2325"/>
              <a:gd name="T78" fmla="*/ 3282 w 5760"/>
              <a:gd name="T79" fmla="*/ 312 h 2325"/>
              <a:gd name="T80" fmla="*/ 3003 w 5760"/>
              <a:gd name="T81" fmla="*/ 261 h 2325"/>
              <a:gd name="T82" fmla="*/ 2733 w 5760"/>
              <a:gd name="T83" fmla="*/ 213 h 2325"/>
              <a:gd name="T84" fmla="*/ 2451 w 5760"/>
              <a:gd name="T85" fmla="*/ 171 h 2325"/>
              <a:gd name="T86" fmla="*/ 2211 w 5760"/>
              <a:gd name="T87" fmla="*/ 138 h 2325"/>
              <a:gd name="T88" fmla="*/ 1974 w 5760"/>
              <a:gd name="T89" fmla="*/ 108 h 2325"/>
              <a:gd name="T90" fmla="*/ 1665 w 5760"/>
              <a:gd name="T91" fmla="*/ 81 h 2325"/>
              <a:gd name="T92" fmla="*/ 1437 w 5760"/>
              <a:gd name="T93" fmla="*/ 60 h 2325"/>
              <a:gd name="T94" fmla="*/ 1125 w 5760"/>
              <a:gd name="T95" fmla="*/ 36 h 2325"/>
              <a:gd name="T96" fmla="*/ 828 w 5760"/>
              <a:gd name="T97" fmla="*/ 21 h 2325"/>
              <a:gd name="T98" fmla="*/ 558 w 5760"/>
              <a:gd name="T99" fmla="*/ 12 h 2325"/>
              <a:gd name="T100" fmla="*/ 282 w 5760"/>
              <a:gd name="T101" fmla="*/ 3 h 2325"/>
              <a:gd name="T102" fmla="*/ 0 w 5760"/>
              <a:gd name="T103" fmla="*/ 0 h 2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760" h="2325">
                <a:moveTo>
                  <a:pt x="0" y="0"/>
                </a:moveTo>
                <a:lnTo>
                  <a:pt x="0" y="339"/>
                </a:lnTo>
                <a:lnTo>
                  <a:pt x="558" y="357"/>
                </a:lnTo>
                <a:lnTo>
                  <a:pt x="807" y="375"/>
                </a:lnTo>
                <a:lnTo>
                  <a:pt x="1056" y="399"/>
                </a:lnTo>
                <a:lnTo>
                  <a:pt x="1272" y="426"/>
                </a:lnTo>
                <a:lnTo>
                  <a:pt x="1539" y="465"/>
                </a:lnTo>
                <a:lnTo>
                  <a:pt x="1791" y="510"/>
                </a:lnTo>
                <a:lnTo>
                  <a:pt x="2076" y="570"/>
                </a:lnTo>
                <a:lnTo>
                  <a:pt x="2334" y="630"/>
                </a:lnTo>
                <a:lnTo>
                  <a:pt x="2544" y="687"/>
                </a:lnTo>
                <a:lnTo>
                  <a:pt x="2775" y="759"/>
                </a:lnTo>
                <a:lnTo>
                  <a:pt x="3003" y="837"/>
                </a:lnTo>
                <a:lnTo>
                  <a:pt x="3231" y="924"/>
                </a:lnTo>
                <a:lnTo>
                  <a:pt x="3438" y="1005"/>
                </a:lnTo>
                <a:lnTo>
                  <a:pt x="3663" y="1110"/>
                </a:lnTo>
                <a:lnTo>
                  <a:pt x="3903" y="1233"/>
                </a:lnTo>
                <a:lnTo>
                  <a:pt x="4149" y="1374"/>
                </a:lnTo>
                <a:lnTo>
                  <a:pt x="4353" y="1506"/>
                </a:lnTo>
                <a:lnTo>
                  <a:pt x="4491" y="1602"/>
                </a:lnTo>
                <a:lnTo>
                  <a:pt x="4668" y="1740"/>
                </a:lnTo>
                <a:lnTo>
                  <a:pt x="4824" y="1875"/>
                </a:lnTo>
                <a:lnTo>
                  <a:pt x="4968" y="2016"/>
                </a:lnTo>
                <a:lnTo>
                  <a:pt x="5100" y="2154"/>
                </a:lnTo>
                <a:lnTo>
                  <a:pt x="5238" y="2324"/>
                </a:lnTo>
                <a:lnTo>
                  <a:pt x="5759" y="2324"/>
                </a:lnTo>
                <a:lnTo>
                  <a:pt x="5759" y="1245"/>
                </a:lnTo>
                <a:lnTo>
                  <a:pt x="5580" y="1119"/>
                </a:lnTo>
                <a:lnTo>
                  <a:pt x="5400" y="1020"/>
                </a:lnTo>
                <a:lnTo>
                  <a:pt x="5205" y="918"/>
                </a:lnTo>
                <a:lnTo>
                  <a:pt x="5031" y="837"/>
                </a:lnTo>
                <a:lnTo>
                  <a:pt x="4866" y="771"/>
                </a:lnTo>
                <a:lnTo>
                  <a:pt x="4710" y="711"/>
                </a:lnTo>
                <a:lnTo>
                  <a:pt x="4545" y="651"/>
                </a:lnTo>
                <a:lnTo>
                  <a:pt x="4386" y="600"/>
                </a:lnTo>
                <a:lnTo>
                  <a:pt x="4248" y="552"/>
                </a:lnTo>
                <a:lnTo>
                  <a:pt x="3993" y="483"/>
                </a:lnTo>
                <a:lnTo>
                  <a:pt x="3777" y="423"/>
                </a:lnTo>
                <a:lnTo>
                  <a:pt x="3564" y="375"/>
                </a:lnTo>
                <a:lnTo>
                  <a:pt x="3282" y="312"/>
                </a:lnTo>
                <a:lnTo>
                  <a:pt x="3003" y="261"/>
                </a:lnTo>
                <a:lnTo>
                  <a:pt x="2733" y="213"/>
                </a:lnTo>
                <a:lnTo>
                  <a:pt x="2451" y="171"/>
                </a:lnTo>
                <a:lnTo>
                  <a:pt x="2211" y="138"/>
                </a:lnTo>
                <a:lnTo>
                  <a:pt x="1974" y="108"/>
                </a:lnTo>
                <a:lnTo>
                  <a:pt x="1665" y="81"/>
                </a:lnTo>
                <a:lnTo>
                  <a:pt x="1437" y="60"/>
                </a:lnTo>
                <a:lnTo>
                  <a:pt x="1125" y="36"/>
                </a:lnTo>
                <a:lnTo>
                  <a:pt x="828" y="21"/>
                </a:lnTo>
                <a:lnTo>
                  <a:pt x="558" y="12"/>
                </a:lnTo>
                <a:lnTo>
                  <a:pt x="282" y="3"/>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078" name="Freeform 6"/>
          <p:cNvSpPr>
            <a:spLocks/>
          </p:cNvSpPr>
          <p:nvPr/>
        </p:nvSpPr>
        <p:spPr bwMode="white">
          <a:xfrm>
            <a:off x="0" y="2460625"/>
            <a:ext cx="9144000" cy="2497138"/>
          </a:xfrm>
          <a:custGeom>
            <a:avLst/>
            <a:gdLst>
              <a:gd name="T0" fmla="*/ 0 w 5760"/>
              <a:gd name="T1" fmla="*/ 0 h 1573"/>
              <a:gd name="T2" fmla="*/ 0 w 5760"/>
              <a:gd name="T3" fmla="*/ 351 h 1573"/>
              <a:gd name="T4" fmla="*/ 282 w 5760"/>
              <a:gd name="T5" fmla="*/ 357 h 1573"/>
              <a:gd name="T6" fmla="*/ 627 w 5760"/>
              <a:gd name="T7" fmla="*/ 363 h 1573"/>
              <a:gd name="T8" fmla="*/ 960 w 5760"/>
              <a:gd name="T9" fmla="*/ 375 h 1573"/>
              <a:gd name="T10" fmla="*/ 1218 w 5760"/>
              <a:gd name="T11" fmla="*/ 393 h 1573"/>
              <a:gd name="T12" fmla="*/ 1470 w 5760"/>
              <a:gd name="T13" fmla="*/ 411 h 1573"/>
              <a:gd name="T14" fmla="*/ 1746 w 5760"/>
              <a:gd name="T15" fmla="*/ 435 h 1573"/>
              <a:gd name="T16" fmla="*/ 2022 w 5760"/>
              <a:gd name="T17" fmla="*/ 462 h 1573"/>
              <a:gd name="T18" fmla="*/ 2340 w 5760"/>
              <a:gd name="T19" fmla="*/ 504 h 1573"/>
              <a:gd name="T20" fmla="*/ 2664 w 5760"/>
              <a:gd name="T21" fmla="*/ 549 h 1573"/>
              <a:gd name="T22" fmla="*/ 2952 w 5760"/>
              <a:gd name="T23" fmla="*/ 597 h 1573"/>
              <a:gd name="T24" fmla="*/ 3225 w 5760"/>
              <a:gd name="T25" fmla="*/ 648 h 1573"/>
              <a:gd name="T26" fmla="*/ 3513 w 5760"/>
              <a:gd name="T27" fmla="*/ 708 h 1573"/>
              <a:gd name="T28" fmla="*/ 3693 w 5760"/>
              <a:gd name="T29" fmla="*/ 750 h 1573"/>
              <a:gd name="T30" fmla="*/ 3936 w 5760"/>
              <a:gd name="T31" fmla="*/ 810 h 1573"/>
              <a:gd name="T32" fmla="*/ 4095 w 5760"/>
              <a:gd name="T33" fmla="*/ 855 h 1573"/>
              <a:gd name="T34" fmla="*/ 4281 w 5760"/>
              <a:gd name="T35" fmla="*/ 909 h 1573"/>
              <a:gd name="T36" fmla="*/ 4503 w 5760"/>
              <a:gd name="T37" fmla="*/ 981 h 1573"/>
              <a:gd name="T38" fmla="*/ 4704 w 5760"/>
              <a:gd name="T39" fmla="*/ 1053 h 1573"/>
              <a:gd name="T40" fmla="*/ 4911 w 5760"/>
              <a:gd name="T41" fmla="*/ 1131 h 1573"/>
              <a:gd name="T42" fmla="*/ 5073 w 5760"/>
              <a:gd name="T43" fmla="*/ 1197 h 1573"/>
              <a:gd name="T44" fmla="*/ 5256 w 5760"/>
              <a:gd name="T45" fmla="*/ 1281 h 1573"/>
              <a:gd name="T46" fmla="*/ 5475 w 5760"/>
              <a:gd name="T47" fmla="*/ 1401 h 1573"/>
              <a:gd name="T48" fmla="*/ 5628 w 5760"/>
              <a:gd name="T49" fmla="*/ 1482 h 1573"/>
              <a:gd name="T50" fmla="*/ 5759 w 5760"/>
              <a:gd name="T51" fmla="*/ 1572 h 1573"/>
              <a:gd name="T52" fmla="*/ 5759 w 5760"/>
              <a:gd name="T53" fmla="*/ 633 h 1573"/>
              <a:gd name="T54" fmla="*/ 5493 w 5760"/>
              <a:gd name="T55" fmla="*/ 570 h 1573"/>
              <a:gd name="T56" fmla="*/ 5214 w 5760"/>
              <a:gd name="T57" fmla="*/ 501 h 1573"/>
              <a:gd name="T58" fmla="*/ 4950 w 5760"/>
              <a:gd name="T59" fmla="*/ 444 h 1573"/>
              <a:gd name="T60" fmla="*/ 4701 w 5760"/>
              <a:gd name="T61" fmla="*/ 396 h 1573"/>
              <a:gd name="T62" fmla="*/ 4425 w 5760"/>
              <a:gd name="T63" fmla="*/ 348 h 1573"/>
              <a:gd name="T64" fmla="*/ 4110 w 5760"/>
              <a:gd name="T65" fmla="*/ 294 h 1573"/>
              <a:gd name="T66" fmla="*/ 3813 w 5760"/>
              <a:gd name="T67" fmla="*/ 252 h 1573"/>
              <a:gd name="T68" fmla="*/ 3549 w 5760"/>
              <a:gd name="T69" fmla="*/ 213 h 1573"/>
              <a:gd name="T70" fmla="*/ 3261 w 5760"/>
              <a:gd name="T71" fmla="*/ 183 h 1573"/>
              <a:gd name="T72" fmla="*/ 3015 w 5760"/>
              <a:gd name="T73" fmla="*/ 153 h 1573"/>
              <a:gd name="T74" fmla="*/ 2757 w 5760"/>
              <a:gd name="T75" fmla="*/ 129 h 1573"/>
              <a:gd name="T76" fmla="*/ 2520 w 5760"/>
              <a:gd name="T77" fmla="*/ 105 h 1573"/>
              <a:gd name="T78" fmla="*/ 2301 w 5760"/>
              <a:gd name="T79" fmla="*/ 87 h 1573"/>
              <a:gd name="T80" fmla="*/ 2013 w 5760"/>
              <a:gd name="T81" fmla="*/ 66 h 1573"/>
              <a:gd name="T82" fmla="*/ 1731 w 5760"/>
              <a:gd name="T83" fmla="*/ 48 h 1573"/>
              <a:gd name="T84" fmla="*/ 1524 w 5760"/>
              <a:gd name="T85" fmla="*/ 39 h 1573"/>
              <a:gd name="T86" fmla="*/ 1260 w 5760"/>
              <a:gd name="T87" fmla="*/ 27 h 1573"/>
              <a:gd name="T88" fmla="*/ 966 w 5760"/>
              <a:gd name="T89" fmla="*/ 15 h 1573"/>
              <a:gd name="T90" fmla="*/ 714 w 5760"/>
              <a:gd name="T91" fmla="*/ 12 h 1573"/>
              <a:gd name="T92" fmla="*/ 510 w 5760"/>
              <a:gd name="T93" fmla="*/ 6 h 1573"/>
              <a:gd name="T94" fmla="*/ 243 w 5760"/>
              <a:gd name="T95" fmla="*/ 0 h 1573"/>
              <a:gd name="T96" fmla="*/ 0 w 5760"/>
              <a:gd name="T97" fmla="*/ 0 h 15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760" h="1573">
                <a:moveTo>
                  <a:pt x="0" y="0"/>
                </a:moveTo>
                <a:lnTo>
                  <a:pt x="0" y="351"/>
                </a:lnTo>
                <a:lnTo>
                  <a:pt x="282" y="357"/>
                </a:lnTo>
                <a:lnTo>
                  <a:pt x="627" y="363"/>
                </a:lnTo>
                <a:lnTo>
                  <a:pt x="960" y="375"/>
                </a:lnTo>
                <a:lnTo>
                  <a:pt x="1218" y="393"/>
                </a:lnTo>
                <a:lnTo>
                  <a:pt x="1470" y="411"/>
                </a:lnTo>
                <a:lnTo>
                  <a:pt x="1746" y="435"/>
                </a:lnTo>
                <a:lnTo>
                  <a:pt x="2022" y="462"/>
                </a:lnTo>
                <a:lnTo>
                  <a:pt x="2340" y="504"/>
                </a:lnTo>
                <a:lnTo>
                  <a:pt x="2664" y="549"/>
                </a:lnTo>
                <a:lnTo>
                  <a:pt x="2952" y="597"/>
                </a:lnTo>
                <a:lnTo>
                  <a:pt x="3225" y="648"/>
                </a:lnTo>
                <a:lnTo>
                  <a:pt x="3513" y="708"/>
                </a:lnTo>
                <a:lnTo>
                  <a:pt x="3693" y="750"/>
                </a:lnTo>
                <a:lnTo>
                  <a:pt x="3936" y="810"/>
                </a:lnTo>
                <a:lnTo>
                  <a:pt x="4095" y="855"/>
                </a:lnTo>
                <a:lnTo>
                  <a:pt x="4281" y="909"/>
                </a:lnTo>
                <a:lnTo>
                  <a:pt x="4503" y="981"/>
                </a:lnTo>
                <a:lnTo>
                  <a:pt x="4704" y="1053"/>
                </a:lnTo>
                <a:lnTo>
                  <a:pt x="4911" y="1131"/>
                </a:lnTo>
                <a:lnTo>
                  <a:pt x="5073" y="1197"/>
                </a:lnTo>
                <a:lnTo>
                  <a:pt x="5256" y="1281"/>
                </a:lnTo>
                <a:lnTo>
                  <a:pt x="5475" y="1401"/>
                </a:lnTo>
                <a:lnTo>
                  <a:pt x="5628" y="1482"/>
                </a:lnTo>
                <a:lnTo>
                  <a:pt x="5759" y="1572"/>
                </a:lnTo>
                <a:lnTo>
                  <a:pt x="5759" y="633"/>
                </a:lnTo>
                <a:lnTo>
                  <a:pt x="5493" y="570"/>
                </a:lnTo>
                <a:lnTo>
                  <a:pt x="5214" y="501"/>
                </a:lnTo>
                <a:lnTo>
                  <a:pt x="4950" y="444"/>
                </a:lnTo>
                <a:lnTo>
                  <a:pt x="4701" y="396"/>
                </a:lnTo>
                <a:lnTo>
                  <a:pt x="4425" y="348"/>
                </a:lnTo>
                <a:lnTo>
                  <a:pt x="4110" y="294"/>
                </a:lnTo>
                <a:lnTo>
                  <a:pt x="3813" y="252"/>
                </a:lnTo>
                <a:lnTo>
                  <a:pt x="3549" y="213"/>
                </a:lnTo>
                <a:lnTo>
                  <a:pt x="3261" y="183"/>
                </a:lnTo>
                <a:lnTo>
                  <a:pt x="3015" y="153"/>
                </a:lnTo>
                <a:lnTo>
                  <a:pt x="2757" y="129"/>
                </a:lnTo>
                <a:lnTo>
                  <a:pt x="2520" y="105"/>
                </a:lnTo>
                <a:lnTo>
                  <a:pt x="2301" y="87"/>
                </a:lnTo>
                <a:lnTo>
                  <a:pt x="2013" y="66"/>
                </a:lnTo>
                <a:lnTo>
                  <a:pt x="1731" y="48"/>
                </a:lnTo>
                <a:lnTo>
                  <a:pt x="1524" y="39"/>
                </a:lnTo>
                <a:lnTo>
                  <a:pt x="1260" y="27"/>
                </a:lnTo>
                <a:lnTo>
                  <a:pt x="966" y="15"/>
                </a:lnTo>
                <a:lnTo>
                  <a:pt x="714" y="12"/>
                </a:lnTo>
                <a:lnTo>
                  <a:pt x="510" y="6"/>
                </a:lnTo>
                <a:lnTo>
                  <a:pt x="243" y="0"/>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079" name="Freeform 7"/>
          <p:cNvSpPr>
            <a:spLocks/>
          </p:cNvSpPr>
          <p:nvPr/>
        </p:nvSpPr>
        <p:spPr bwMode="white">
          <a:xfrm>
            <a:off x="0" y="1793875"/>
            <a:ext cx="9144000" cy="1539875"/>
          </a:xfrm>
          <a:custGeom>
            <a:avLst/>
            <a:gdLst>
              <a:gd name="T0" fmla="*/ 0 w 5760"/>
              <a:gd name="T1" fmla="*/ 0 h 970"/>
              <a:gd name="T2" fmla="*/ 0 w 5760"/>
              <a:gd name="T3" fmla="*/ 339 h 970"/>
              <a:gd name="T4" fmla="*/ 318 w 5760"/>
              <a:gd name="T5" fmla="*/ 342 h 970"/>
              <a:gd name="T6" fmla="*/ 591 w 5760"/>
              <a:gd name="T7" fmla="*/ 348 h 970"/>
              <a:gd name="T8" fmla="*/ 846 w 5760"/>
              <a:gd name="T9" fmla="*/ 354 h 970"/>
              <a:gd name="T10" fmla="*/ 1074 w 5760"/>
              <a:gd name="T11" fmla="*/ 360 h 970"/>
              <a:gd name="T12" fmla="*/ 1314 w 5760"/>
              <a:gd name="T13" fmla="*/ 366 h 970"/>
              <a:gd name="T14" fmla="*/ 1599 w 5760"/>
              <a:gd name="T15" fmla="*/ 381 h 970"/>
              <a:gd name="T16" fmla="*/ 1911 w 5760"/>
              <a:gd name="T17" fmla="*/ 399 h 970"/>
              <a:gd name="T18" fmla="*/ 2241 w 5760"/>
              <a:gd name="T19" fmla="*/ 420 h 970"/>
              <a:gd name="T20" fmla="*/ 2619 w 5760"/>
              <a:gd name="T21" fmla="*/ 453 h 970"/>
              <a:gd name="T22" fmla="*/ 2889 w 5760"/>
              <a:gd name="T23" fmla="*/ 477 h 970"/>
              <a:gd name="T24" fmla="*/ 3177 w 5760"/>
              <a:gd name="T25" fmla="*/ 507 h 970"/>
              <a:gd name="T26" fmla="*/ 3498 w 5760"/>
              <a:gd name="T27" fmla="*/ 543 h 970"/>
              <a:gd name="T28" fmla="*/ 3813 w 5760"/>
              <a:gd name="T29" fmla="*/ 585 h 970"/>
              <a:gd name="T30" fmla="*/ 4044 w 5760"/>
              <a:gd name="T31" fmla="*/ 618 h 970"/>
              <a:gd name="T32" fmla="*/ 4365 w 5760"/>
              <a:gd name="T33" fmla="*/ 669 h 970"/>
              <a:gd name="T34" fmla="*/ 4683 w 5760"/>
              <a:gd name="T35" fmla="*/ 726 h 970"/>
              <a:gd name="T36" fmla="*/ 4980 w 5760"/>
              <a:gd name="T37" fmla="*/ 786 h 970"/>
              <a:gd name="T38" fmla="*/ 5268 w 5760"/>
              <a:gd name="T39" fmla="*/ 846 h 970"/>
              <a:gd name="T40" fmla="*/ 5646 w 5760"/>
              <a:gd name="T41" fmla="*/ 942 h 970"/>
              <a:gd name="T42" fmla="*/ 5759 w 5760"/>
              <a:gd name="T43" fmla="*/ 969 h 970"/>
              <a:gd name="T44" fmla="*/ 5759 w 5760"/>
              <a:gd name="T45" fmla="*/ 0 h 970"/>
              <a:gd name="T46" fmla="*/ 0 w 5760"/>
              <a:gd name="T47" fmla="*/ 0 h 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760" h="970">
                <a:moveTo>
                  <a:pt x="0" y="0"/>
                </a:moveTo>
                <a:lnTo>
                  <a:pt x="0" y="339"/>
                </a:lnTo>
                <a:lnTo>
                  <a:pt x="318" y="342"/>
                </a:lnTo>
                <a:lnTo>
                  <a:pt x="591" y="348"/>
                </a:lnTo>
                <a:lnTo>
                  <a:pt x="846" y="354"/>
                </a:lnTo>
                <a:lnTo>
                  <a:pt x="1074" y="360"/>
                </a:lnTo>
                <a:lnTo>
                  <a:pt x="1314" y="366"/>
                </a:lnTo>
                <a:lnTo>
                  <a:pt x="1599" y="381"/>
                </a:lnTo>
                <a:lnTo>
                  <a:pt x="1911" y="399"/>
                </a:lnTo>
                <a:lnTo>
                  <a:pt x="2241" y="420"/>
                </a:lnTo>
                <a:lnTo>
                  <a:pt x="2619" y="453"/>
                </a:lnTo>
                <a:lnTo>
                  <a:pt x="2889" y="477"/>
                </a:lnTo>
                <a:lnTo>
                  <a:pt x="3177" y="507"/>
                </a:lnTo>
                <a:lnTo>
                  <a:pt x="3498" y="543"/>
                </a:lnTo>
                <a:lnTo>
                  <a:pt x="3813" y="585"/>
                </a:lnTo>
                <a:lnTo>
                  <a:pt x="4044" y="618"/>
                </a:lnTo>
                <a:lnTo>
                  <a:pt x="4365" y="669"/>
                </a:lnTo>
                <a:lnTo>
                  <a:pt x="4683" y="726"/>
                </a:lnTo>
                <a:lnTo>
                  <a:pt x="4980" y="786"/>
                </a:lnTo>
                <a:lnTo>
                  <a:pt x="5268" y="846"/>
                </a:lnTo>
                <a:lnTo>
                  <a:pt x="5646" y="942"/>
                </a:lnTo>
                <a:lnTo>
                  <a:pt x="5759" y="969"/>
                </a:lnTo>
                <a:lnTo>
                  <a:pt x="5759" y="0"/>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080" name="Freeform 8"/>
          <p:cNvSpPr>
            <a:spLocks/>
          </p:cNvSpPr>
          <p:nvPr/>
        </p:nvSpPr>
        <p:spPr bwMode="white">
          <a:xfrm>
            <a:off x="0" y="-20638"/>
            <a:ext cx="9144000" cy="1682751"/>
          </a:xfrm>
          <a:custGeom>
            <a:avLst/>
            <a:gdLst>
              <a:gd name="T0" fmla="*/ 0 w 5760"/>
              <a:gd name="T1" fmla="*/ 753 h 1060"/>
              <a:gd name="T2" fmla="*/ 0 w 5760"/>
              <a:gd name="T3" fmla="*/ 1059 h 1060"/>
              <a:gd name="T4" fmla="*/ 5759 w 5760"/>
              <a:gd name="T5" fmla="*/ 1059 h 1060"/>
              <a:gd name="T6" fmla="*/ 5759 w 5760"/>
              <a:gd name="T7" fmla="*/ 0 h 1060"/>
              <a:gd name="T8" fmla="*/ 5430 w 5760"/>
              <a:gd name="T9" fmla="*/ 0 h 1060"/>
              <a:gd name="T10" fmla="*/ 5298 w 5760"/>
              <a:gd name="T11" fmla="*/ 84 h 1060"/>
              <a:gd name="T12" fmla="*/ 5136 w 5760"/>
              <a:gd name="T13" fmla="*/ 159 h 1060"/>
              <a:gd name="T14" fmla="*/ 4968 w 5760"/>
              <a:gd name="T15" fmla="*/ 222 h 1060"/>
              <a:gd name="T16" fmla="*/ 4812 w 5760"/>
              <a:gd name="T17" fmla="*/ 267 h 1060"/>
              <a:gd name="T18" fmla="*/ 4626 w 5760"/>
              <a:gd name="T19" fmla="*/ 324 h 1060"/>
              <a:gd name="T20" fmla="*/ 4440 w 5760"/>
              <a:gd name="T21" fmla="*/ 366 h 1060"/>
              <a:gd name="T22" fmla="*/ 4230 w 5760"/>
              <a:gd name="T23" fmla="*/ 414 h 1060"/>
              <a:gd name="T24" fmla="*/ 3939 w 5760"/>
              <a:gd name="T25" fmla="*/ 468 h 1060"/>
              <a:gd name="T26" fmla="*/ 3711 w 5760"/>
              <a:gd name="T27" fmla="*/ 504 h 1060"/>
              <a:gd name="T28" fmla="*/ 3441 w 5760"/>
              <a:gd name="T29" fmla="*/ 543 h 1060"/>
              <a:gd name="T30" fmla="*/ 3189 w 5760"/>
              <a:gd name="T31" fmla="*/ 579 h 1060"/>
              <a:gd name="T32" fmla="*/ 2925 w 5760"/>
              <a:gd name="T33" fmla="*/ 606 h 1060"/>
              <a:gd name="T34" fmla="*/ 2679 w 5760"/>
              <a:gd name="T35" fmla="*/ 633 h 1060"/>
              <a:gd name="T36" fmla="*/ 2418 w 5760"/>
              <a:gd name="T37" fmla="*/ 654 h 1060"/>
              <a:gd name="T38" fmla="*/ 2142 w 5760"/>
              <a:gd name="T39" fmla="*/ 675 h 1060"/>
              <a:gd name="T40" fmla="*/ 1896 w 5760"/>
              <a:gd name="T41" fmla="*/ 693 h 1060"/>
              <a:gd name="T42" fmla="*/ 1647 w 5760"/>
              <a:gd name="T43" fmla="*/ 708 h 1060"/>
              <a:gd name="T44" fmla="*/ 1404 w 5760"/>
              <a:gd name="T45" fmla="*/ 720 h 1060"/>
              <a:gd name="T46" fmla="*/ 1170 w 5760"/>
              <a:gd name="T47" fmla="*/ 732 h 1060"/>
              <a:gd name="T48" fmla="*/ 906 w 5760"/>
              <a:gd name="T49" fmla="*/ 738 h 1060"/>
              <a:gd name="T50" fmla="*/ 534 w 5760"/>
              <a:gd name="T51" fmla="*/ 747 h 1060"/>
              <a:gd name="T52" fmla="*/ 201 w 5760"/>
              <a:gd name="T53" fmla="*/ 753 h 1060"/>
              <a:gd name="T54" fmla="*/ 0 w 5760"/>
              <a:gd name="T55" fmla="*/ 753 h 10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760" h="1060">
                <a:moveTo>
                  <a:pt x="0" y="753"/>
                </a:moveTo>
                <a:lnTo>
                  <a:pt x="0" y="1059"/>
                </a:lnTo>
                <a:lnTo>
                  <a:pt x="5759" y="1059"/>
                </a:lnTo>
                <a:lnTo>
                  <a:pt x="5759" y="0"/>
                </a:lnTo>
                <a:lnTo>
                  <a:pt x="5430" y="0"/>
                </a:lnTo>
                <a:lnTo>
                  <a:pt x="5298" y="84"/>
                </a:lnTo>
                <a:lnTo>
                  <a:pt x="5136" y="159"/>
                </a:lnTo>
                <a:lnTo>
                  <a:pt x="4968" y="222"/>
                </a:lnTo>
                <a:lnTo>
                  <a:pt x="4812" y="267"/>
                </a:lnTo>
                <a:lnTo>
                  <a:pt x="4626" y="324"/>
                </a:lnTo>
                <a:lnTo>
                  <a:pt x="4440" y="366"/>
                </a:lnTo>
                <a:lnTo>
                  <a:pt x="4230" y="414"/>
                </a:lnTo>
                <a:lnTo>
                  <a:pt x="3939" y="468"/>
                </a:lnTo>
                <a:lnTo>
                  <a:pt x="3711" y="504"/>
                </a:lnTo>
                <a:lnTo>
                  <a:pt x="3441" y="543"/>
                </a:lnTo>
                <a:lnTo>
                  <a:pt x="3189" y="579"/>
                </a:lnTo>
                <a:lnTo>
                  <a:pt x="2925" y="606"/>
                </a:lnTo>
                <a:lnTo>
                  <a:pt x="2679" y="633"/>
                </a:lnTo>
                <a:lnTo>
                  <a:pt x="2418" y="654"/>
                </a:lnTo>
                <a:lnTo>
                  <a:pt x="2142" y="675"/>
                </a:lnTo>
                <a:lnTo>
                  <a:pt x="1896" y="693"/>
                </a:lnTo>
                <a:lnTo>
                  <a:pt x="1647" y="708"/>
                </a:lnTo>
                <a:lnTo>
                  <a:pt x="1404" y="720"/>
                </a:lnTo>
                <a:lnTo>
                  <a:pt x="1170" y="732"/>
                </a:lnTo>
                <a:lnTo>
                  <a:pt x="906" y="738"/>
                </a:lnTo>
                <a:lnTo>
                  <a:pt x="534" y="747"/>
                </a:lnTo>
                <a:lnTo>
                  <a:pt x="201" y="753"/>
                </a:lnTo>
                <a:lnTo>
                  <a:pt x="0" y="753"/>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081" name="Freeform 9"/>
          <p:cNvSpPr>
            <a:spLocks/>
          </p:cNvSpPr>
          <p:nvPr/>
        </p:nvSpPr>
        <p:spPr bwMode="white">
          <a:xfrm>
            <a:off x="0" y="-20638"/>
            <a:ext cx="8388350" cy="1068388"/>
          </a:xfrm>
          <a:custGeom>
            <a:avLst/>
            <a:gdLst>
              <a:gd name="T0" fmla="*/ 0 w 5284"/>
              <a:gd name="T1" fmla="*/ 366 h 673"/>
              <a:gd name="T2" fmla="*/ 0 w 5284"/>
              <a:gd name="T3" fmla="*/ 672 h 673"/>
              <a:gd name="T4" fmla="*/ 303 w 5284"/>
              <a:gd name="T5" fmla="*/ 672 h 673"/>
              <a:gd name="T6" fmla="*/ 723 w 5284"/>
              <a:gd name="T7" fmla="*/ 663 h 673"/>
              <a:gd name="T8" fmla="*/ 1020 w 5284"/>
              <a:gd name="T9" fmla="*/ 654 h 673"/>
              <a:gd name="T10" fmla="*/ 1302 w 5284"/>
              <a:gd name="T11" fmla="*/ 642 h 673"/>
              <a:gd name="T12" fmla="*/ 1554 w 5284"/>
              <a:gd name="T13" fmla="*/ 630 h 673"/>
              <a:gd name="T14" fmla="*/ 1779 w 5284"/>
              <a:gd name="T15" fmla="*/ 615 h 673"/>
              <a:gd name="T16" fmla="*/ 1962 w 5284"/>
              <a:gd name="T17" fmla="*/ 606 h 673"/>
              <a:gd name="T18" fmla="*/ 2193 w 5284"/>
              <a:gd name="T19" fmla="*/ 588 h 673"/>
              <a:gd name="T20" fmla="*/ 2448 w 5284"/>
              <a:gd name="T21" fmla="*/ 570 h 673"/>
              <a:gd name="T22" fmla="*/ 2700 w 5284"/>
              <a:gd name="T23" fmla="*/ 546 h 673"/>
              <a:gd name="T24" fmla="*/ 2904 w 5284"/>
              <a:gd name="T25" fmla="*/ 528 h 673"/>
              <a:gd name="T26" fmla="*/ 3138 w 5284"/>
              <a:gd name="T27" fmla="*/ 498 h 673"/>
              <a:gd name="T28" fmla="*/ 3324 w 5284"/>
              <a:gd name="T29" fmla="*/ 474 h 673"/>
              <a:gd name="T30" fmla="*/ 3534 w 5284"/>
              <a:gd name="T31" fmla="*/ 447 h 673"/>
              <a:gd name="T32" fmla="*/ 3735 w 5284"/>
              <a:gd name="T33" fmla="*/ 420 h 673"/>
              <a:gd name="T34" fmla="*/ 3933 w 5284"/>
              <a:gd name="T35" fmla="*/ 384 h 673"/>
              <a:gd name="T36" fmla="*/ 4116 w 5284"/>
              <a:gd name="T37" fmla="*/ 351 h 673"/>
              <a:gd name="T38" fmla="*/ 4266 w 5284"/>
              <a:gd name="T39" fmla="*/ 318 h 673"/>
              <a:gd name="T40" fmla="*/ 4446 w 5284"/>
              <a:gd name="T41" fmla="*/ 279 h 673"/>
              <a:gd name="T42" fmla="*/ 4620 w 5284"/>
              <a:gd name="T43" fmla="*/ 237 h 673"/>
              <a:gd name="T44" fmla="*/ 4779 w 5284"/>
              <a:gd name="T45" fmla="*/ 192 h 673"/>
              <a:gd name="T46" fmla="*/ 4920 w 5284"/>
              <a:gd name="T47" fmla="*/ 147 h 673"/>
              <a:gd name="T48" fmla="*/ 5085 w 5284"/>
              <a:gd name="T49" fmla="*/ 90 h 673"/>
              <a:gd name="T50" fmla="*/ 5193 w 5284"/>
              <a:gd name="T51" fmla="*/ 42 h 673"/>
              <a:gd name="T52" fmla="*/ 5283 w 5284"/>
              <a:gd name="T53" fmla="*/ 0 h 673"/>
              <a:gd name="T54" fmla="*/ 3201 w 5284"/>
              <a:gd name="T55" fmla="*/ 0 h 673"/>
              <a:gd name="T56" fmla="*/ 2982 w 5284"/>
              <a:gd name="T57" fmla="*/ 57 h 673"/>
              <a:gd name="T58" fmla="*/ 2775 w 5284"/>
              <a:gd name="T59" fmla="*/ 108 h 673"/>
              <a:gd name="T60" fmla="*/ 2562 w 5284"/>
              <a:gd name="T61" fmla="*/ 150 h 673"/>
              <a:gd name="T62" fmla="*/ 2397 w 5284"/>
              <a:gd name="T63" fmla="*/ 183 h 673"/>
              <a:gd name="T64" fmla="*/ 2205 w 5284"/>
              <a:gd name="T65" fmla="*/ 213 h 673"/>
              <a:gd name="T66" fmla="*/ 2001 w 5284"/>
              <a:gd name="T67" fmla="*/ 243 h 673"/>
              <a:gd name="T68" fmla="*/ 1776 w 5284"/>
              <a:gd name="T69" fmla="*/ 273 h 673"/>
              <a:gd name="T70" fmla="*/ 1536 w 5284"/>
              <a:gd name="T71" fmla="*/ 297 h 673"/>
              <a:gd name="T72" fmla="*/ 1344 w 5284"/>
              <a:gd name="T73" fmla="*/ 312 h 673"/>
              <a:gd name="T74" fmla="*/ 1134 w 5284"/>
              <a:gd name="T75" fmla="*/ 330 h 673"/>
              <a:gd name="T76" fmla="*/ 921 w 5284"/>
              <a:gd name="T77" fmla="*/ 342 h 673"/>
              <a:gd name="T78" fmla="*/ 696 w 5284"/>
              <a:gd name="T79" fmla="*/ 354 h 673"/>
              <a:gd name="T80" fmla="*/ 501 w 5284"/>
              <a:gd name="T81" fmla="*/ 360 h 673"/>
              <a:gd name="T82" fmla="*/ 279 w 5284"/>
              <a:gd name="T83" fmla="*/ 366 h 673"/>
              <a:gd name="T84" fmla="*/ 99 w 5284"/>
              <a:gd name="T85" fmla="*/ 369 h 673"/>
              <a:gd name="T86" fmla="*/ 0 w 5284"/>
              <a:gd name="T87" fmla="*/ 366 h 6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84" h="673">
                <a:moveTo>
                  <a:pt x="0" y="366"/>
                </a:moveTo>
                <a:lnTo>
                  <a:pt x="0" y="672"/>
                </a:lnTo>
                <a:lnTo>
                  <a:pt x="303" y="672"/>
                </a:lnTo>
                <a:lnTo>
                  <a:pt x="723" y="663"/>
                </a:lnTo>
                <a:lnTo>
                  <a:pt x="1020" y="654"/>
                </a:lnTo>
                <a:lnTo>
                  <a:pt x="1302" y="642"/>
                </a:lnTo>
                <a:lnTo>
                  <a:pt x="1554" y="630"/>
                </a:lnTo>
                <a:lnTo>
                  <a:pt x="1779" y="615"/>
                </a:lnTo>
                <a:lnTo>
                  <a:pt x="1962" y="606"/>
                </a:lnTo>
                <a:lnTo>
                  <a:pt x="2193" y="588"/>
                </a:lnTo>
                <a:lnTo>
                  <a:pt x="2448" y="570"/>
                </a:lnTo>
                <a:lnTo>
                  <a:pt x="2700" y="546"/>
                </a:lnTo>
                <a:lnTo>
                  <a:pt x="2904" y="528"/>
                </a:lnTo>
                <a:lnTo>
                  <a:pt x="3138" y="498"/>
                </a:lnTo>
                <a:lnTo>
                  <a:pt x="3324" y="474"/>
                </a:lnTo>
                <a:lnTo>
                  <a:pt x="3534" y="447"/>
                </a:lnTo>
                <a:lnTo>
                  <a:pt x="3735" y="420"/>
                </a:lnTo>
                <a:lnTo>
                  <a:pt x="3933" y="384"/>
                </a:lnTo>
                <a:lnTo>
                  <a:pt x="4116" y="351"/>
                </a:lnTo>
                <a:lnTo>
                  <a:pt x="4266" y="318"/>
                </a:lnTo>
                <a:lnTo>
                  <a:pt x="4446" y="279"/>
                </a:lnTo>
                <a:lnTo>
                  <a:pt x="4620" y="237"/>
                </a:lnTo>
                <a:lnTo>
                  <a:pt x="4779" y="192"/>
                </a:lnTo>
                <a:lnTo>
                  <a:pt x="4920" y="147"/>
                </a:lnTo>
                <a:lnTo>
                  <a:pt x="5085" y="90"/>
                </a:lnTo>
                <a:lnTo>
                  <a:pt x="5193" y="42"/>
                </a:lnTo>
                <a:lnTo>
                  <a:pt x="5283" y="0"/>
                </a:lnTo>
                <a:lnTo>
                  <a:pt x="3201" y="0"/>
                </a:lnTo>
                <a:lnTo>
                  <a:pt x="2982" y="57"/>
                </a:lnTo>
                <a:lnTo>
                  <a:pt x="2775" y="108"/>
                </a:lnTo>
                <a:lnTo>
                  <a:pt x="2562" y="150"/>
                </a:lnTo>
                <a:lnTo>
                  <a:pt x="2397" y="183"/>
                </a:lnTo>
                <a:lnTo>
                  <a:pt x="2205" y="213"/>
                </a:lnTo>
                <a:lnTo>
                  <a:pt x="2001" y="243"/>
                </a:lnTo>
                <a:lnTo>
                  <a:pt x="1776" y="273"/>
                </a:lnTo>
                <a:lnTo>
                  <a:pt x="1536" y="297"/>
                </a:lnTo>
                <a:lnTo>
                  <a:pt x="1344" y="312"/>
                </a:lnTo>
                <a:lnTo>
                  <a:pt x="1134" y="330"/>
                </a:lnTo>
                <a:lnTo>
                  <a:pt x="921" y="342"/>
                </a:lnTo>
                <a:lnTo>
                  <a:pt x="696" y="354"/>
                </a:lnTo>
                <a:lnTo>
                  <a:pt x="501" y="360"/>
                </a:lnTo>
                <a:lnTo>
                  <a:pt x="279" y="366"/>
                </a:lnTo>
                <a:lnTo>
                  <a:pt x="99" y="369"/>
                </a:lnTo>
                <a:lnTo>
                  <a:pt x="0" y="366"/>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082" name="Freeform 10"/>
          <p:cNvSpPr>
            <a:spLocks/>
          </p:cNvSpPr>
          <p:nvPr/>
        </p:nvSpPr>
        <p:spPr bwMode="white">
          <a:xfrm>
            <a:off x="0" y="-20638"/>
            <a:ext cx="4578350" cy="454026"/>
          </a:xfrm>
          <a:custGeom>
            <a:avLst/>
            <a:gdLst>
              <a:gd name="T0" fmla="*/ 0 w 2884"/>
              <a:gd name="T1" fmla="*/ 0 h 286"/>
              <a:gd name="T2" fmla="*/ 0 w 2884"/>
              <a:gd name="T3" fmla="*/ 285 h 286"/>
              <a:gd name="T4" fmla="*/ 192 w 2884"/>
              <a:gd name="T5" fmla="*/ 285 h 286"/>
              <a:gd name="T6" fmla="*/ 384 w 2884"/>
              <a:gd name="T7" fmla="*/ 282 h 286"/>
              <a:gd name="T8" fmla="*/ 579 w 2884"/>
              <a:gd name="T9" fmla="*/ 276 h 286"/>
              <a:gd name="T10" fmla="*/ 789 w 2884"/>
              <a:gd name="T11" fmla="*/ 267 h 286"/>
              <a:gd name="T12" fmla="*/ 999 w 2884"/>
              <a:gd name="T13" fmla="*/ 258 h 286"/>
              <a:gd name="T14" fmla="*/ 1161 w 2884"/>
              <a:gd name="T15" fmla="*/ 246 h 286"/>
              <a:gd name="T16" fmla="*/ 1302 w 2884"/>
              <a:gd name="T17" fmla="*/ 234 h 286"/>
              <a:gd name="T18" fmla="*/ 1458 w 2884"/>
              <a:gd name="T19" fmla="*/ 222 h 286"/>
              <a:gd name="T20" fmla="*/ 1665 w 2884"/>
              <a:gd name="T21" fmla="*/ 201 h 286"/>
              <a:gd name="T22" fmla="*/ 1992 w 2884"/>
              <a:gd name="T23" fmla="*/ 159 h 286"/>
              <a:gd name="T24" fmla="*/ 2301 w 2884"/>
              <a:gd name="T25" fmla="*/ 117 h 286"/>
              <a:gd name="T26" fmla="*/ 2604 w 2884"/>
              <a:gd name="T27" fmla="*/ 60 h 286"/>
              <a:gd name="T28" fmla="*/ 2883 w 2884"/>
              <a:gd name="T29" fmla="*/ 0 h 286"/>
              <a:gd name="T30" fmla="*/ 0 w 2884"/>
              <a:gd name="T31" fmla="*/ 0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84" h="286">
                <a:moveTo>
                  <a:pt x="0" y="0"/>
                </a:moveTo>
                <a:lnTo>
                  <a:pt x="0" y="285"/>
                </a:lnTo>
                <a:lnTo>
                  <a:pt x="192" y="285"/>
                </a:lnTo>
                <a:lnTo>
                  <a:pt x="384" y="282"/>
                </a:lnTo>
                <a:lnTo>
                  <a:pt x="579" y="276"/>
                </a:lnTo>
                <a:lnTo>
                  <a:pt x="789" y="267"/>
                </a:lnTo>
                <a:lnTo>
                  <a:pt x="999" y="258"/>
                </a:lnTo>
                <a:lnTo>
                  <a:pt x="1161" y="246"/>
                </a:lnTo>
                <a:lnTo>
                  <a:pt x="1302" y="234"/>
                </a:lnTo>
                <a:lnTo>
                  <a:pt x="1458" y="222"/>
                </a:lnTo>
                <a:lnTo>
                  <a:pt x="1665" y="201"/>
                </a:lnTo>
                <a:lnTo>
                  <a:pt x="1992" y="159"/>
                </a:lnTo>
                <a:lnTo>
                  <a:pt x="2301" y="117"/>
                </a:lnTo>
                <a:lnTo>
                  <a:pt x="2604" y="60"/>
                </a:lnTo>
                <a:lnTo>
                  <a:pt x="2883" y="0"/>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083" name="Rectangle 11"/>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084" name="Rectangle 12"/>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85" name="Rectangle 13"/>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3086" name="Rectangle 14"/>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3087" name="Rectangle 15"/>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133F5371-8570-4BCC-ABE9-428C839D4208}"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500" fill="hold"/>
                                        <p:tgtEl>
                                          <p:spTgt spid="3074"/>
                                        </p:tgtEl>
                                        <p:attrNameLst>
                                          <p:attrName>ppt_x</p:attrName>
                                        </p:attrNameLst>
                                      </p:cBhvr>
                                      <p:tavLst>
                                        <p:tav tm="0">
                                          <p:val>
                                            <p:strVal val="0-#ppt_w/2"/>
                                          </p:val>
                                        </p:tav>
                                        <p:tav tm="100000">
                                          <p:val>
                                            <p:strVal val="#ppt_x"/>
                                          </p:val>
                                        </p:tav>
                                      </p:tavLst>
                                    </p:anim>
                                    <p:anim calcmode="lin" valueType="num">
                                      <p:cBhvr additive="base">
                                        <p:cTn id="8" dur="500" fill="hold"/>
                                        <p:tgtEl>
                                          <p:spTgt spid="3074"/>
                                        </p:tgtEl>
                                        <p:attrNameLst>
                                          <p:attrName>ppt_y</p:attrName>
                                        </p:attrNameLst>
                                      </p:cBhvr>
                                      <p:tavLst>
                                        <p:tav tm="0">
                                          <p:val>
                                            <p:strVal val="#ppt_y"/>
                                          </p:val>
                                        </p:tav>
                                        <p:tav tm="100000">
                                          <p:val>
                                            <p:strVal val="#ppt_y"/>
                                          </p:val>
                                        </p:tav>
                                      </p:tavLst>
                                    </p:anim>
                                  </p:childTnLst>
                                  <p:subTnLst>
                                    <p:set>
                                      <p:cBhvr override="childStyle">
                                        <p:cTn dur="1" fill="hold" display="0" masterRel="sameClick" afterEffect="1">
                                          <p:stCondLst>
                                            <p:cond evt="end" delay="0">
                                              <p:tn val="5"/>
                                            </p:cond>
                                          </p:stCondLst>
                                        </p:cTn>
                                        <p:tgtEl>
                                          <p:spTgt spid="3074"/>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nimBg="1"/>
    </p:bld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whatsyourscience.com/neuroscience--neural-engineering.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D43F5-5CC5-4DF1-AF9A-B0113E1EC912}"/>
              </a:ext>
            </a:extLst>
          </p:cNvPr>
          <p:cNvSpPr>
            <a:spLocks noGrp="1"/>
          </p:cNvSpPr>
          <p:nvPr>
            <p:ph type="ctrTitle"/>
          </p:nvPr>
        </p:nvSpPr>
        <p:spPr/>
        <p:txBody>
          <a:bodyPr/>
          <a:lstStyle/>
          <a:p>
            <a:r>
              <a:rPr lang="en-US" sz="5400" b="1" dirty="0">
                <a:solidFill>
                  <a:schemeClr val="tx1"/>
                </a:solidFill>
              </a:rPr>
              <a:t>REACTION TIME LAB</a:t>
            </a:r>
          </a:p>
        </p:txBody>
      </p:sp>
      <p:sp>
        <p:nvSpPr>
          <p:cNvPr id="7" name="Subtitle 6">
            <a:extLst>
              <a:ext uri="{FF2B5EF4-FFF2-40B4-BE49-F238E27FC236}">
                <a16:creationId xmlns:a16="http://schemas.microsoft.com/office/drawing/2014/main" id="{A2C9D562-3EB9-43AD-AD28-20C8C2FB71C8}"/>
              </a:ext>
            </a:extLst>
          </p:cNvPr>
          <p:cNvSpPr>
            <a:spLocks noGrp="1"/>
          </p:cNvSpPr>
          <p:nvPr>
            <p:ph type="subTitle" idx="1"/>
          </p:nvPr>
        </p:nvSpPr>
        <p:spPr/>
        <p:txBody>
          <a:bodyPr/>
          <a:lstStyle/>
          <a:p>
            <a:r>
              <a:rPr lang="en-US" b="1" dirty="0"/>
              <a:t>DAY 1 </a:t>
            </a:r>
          </a:p>
        </p:txBody>
      </p:sp>
    </p:spTree>
    <p:extLst>
      <p:ext uri="{BB962C8B-B14F-4D97-AF65-F5344CB8AC3E}">
        <p14:creationId xmlns:p14="http://schemas.microsoft.com/office/powerpoint/2010/main" val="2831325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240E1-43F0-4989-99AC-AACD1D859DE4}"/>
              </a:ext>
            </a:extLst>
          </p:cNvPr>
          <p:cNvSpPr>
            <a:spLocks noGrp="1"/>
          </p:cNvSpPr>
          <p:nvPr>
            <p:ph type="title"/>
          </p:nvPr>
        </p:nvSpPr>
        <p:spPr/>
        <p:txBody>
          <a:bodyPr/>
          <a:lstStyle/>
          <a:p>
            <a:r>
              <a:rPr lang="en-US" sz="4000" b="1" dirty="0">
                <a:solidFill>
                  <a:schemeClr val="tx1"/>
                </a:solidFill>
              </a:rPr>
              <a:t>How Do Neurons Communicate?</a:t>
            </a:r>
          </a:p>
        </p:txBody>
      </p:sp>
      <p:sp>
        <p:nvSpPr>
          <p:cNvPr id="3" name="Text Placeholder 2">
            <a:extLst>
              <a:ext uri="{FF2B5EF4-FFF2-40B4-BE49-F238E27FC236}">
                <a16:creationId xmlns:a16="http://schemas.microsoft.com/office/drawing/2014/main" id="{ADE447DE-0C5A-45E5-A622-2CAA840B5480}"/>
              </a:ext>
            </a:extLst>
          </p:cNvPr>
          <p:cNvSpPr>
            <a:spLocks noGrp="1"/>
          </p:cNvSpPr>
          <p:nvPr>
            <p:ph type="body" idx="1"/>
          </p:nvPr>
        </p:nvSpPr>
        <p:spPr/>
        <p:txBody>
          <a:bodyPr/>
          <a:lstStyle/>
          <a:p>
            <a:r>
              <a:rPr lang="en-US" sz="3200" dirty="0"/>
              <a:t>Learning Target</a:t>
            </a:r>
          </a:p>
        </p:txBody>
      </p:sp>
      <p:sp>
        <p:nvSpPr>
          <p:cNvPr id="4" name="Content Placeholder 3">
            <a:extLst>
              <a:ext uri="{FF2B5EF4-FFF2-40B4-BE49-F238E27FC236}">
                <a16:creationId xmlns:a16="http://schemas.microsoft.com/office/drawing/2014/main" id="{D7421ACB-AF31-4DA0-BFFE-65793CC03A68}"/>
              </a:ext>
            </a:extLst>
          </p:cNvPr>
          <p:cNvSpPr>
            <a:spLocks noGrp="1"/>
          </p:cNvSpPr>
          <p:nvPr>
            <p:ph sz="half" idx="2"/>
          </p:nvPr>
        </p:nvSpPr>
        <p:spPr/>
        <p:txBody>
          <a:bodyPr/>
          <a:lstStyle/>
          <a:p>
            <a:pPr>
              <a:buFont typeface="Wingdings" panose="05000000000000000000" pitchFamily="2" charset="2"/>
              <a:buChar char="Ø"/>
            </a:pPr>
            <a:r>
              <a:rPr lang="en-US" sz="3200" b="1" dirty="0">
                <a:solidFill>
                  <a:srgbClr val="FFFF00"/>
                </a:solidFill>
              </a:rPr>
              <a:t>Obtain information to plan an investigation about neuron messaging.</a:t>
            </a:r>
          </a:p>
        </p:txBody>
      </p:sp>
      <p:sp>
        <p:nvSpPr>
          <p:cNvPr id="5" name="Text Placeholder 4">
            <a:extLst>
              <a:ext uri="{FF2B5EF4-FFF2-40B4-BE49-F238E27FC236}">
                <a16:creationId xmlns:a16="http://schemas.microsoft.com/office/drawing/2014/main" id="{BB59F602-9644-4CCA-8E4E-72D7332FB786}"/>
              </a:ext>
            </a:extLst>
          </p:cNvPr>
          <p:cNvSpPr>
            <a:spLocks noGrp="1"/>
          </p:cNvSpPr>
          <p:nvPr>
            <p:ph type="body" sz="quarter" idx="3"/>
          </p:nvPr>
        </p:nvSpPr>
        <p:spPr/>
        <p:txBody>
          <a:bodyPr/>
          <a:lstStyle/>
          <a:p>
            <a:r>
              <a:rPr lang="en-US" sz="3200" dirty="0"/>
              <a:t>Success Criteria</a:t>
            </a:r>
          </a:p>
        </p:txBody>
      </p:sp>
      <p:sp>
        <p:nvSpPr>
          <p:cNvPr id="6" name="Content Placeholder 5">
            <a:extLst>
              <a:ext uri="{FF2B5EF4-FFF2-40B4-BE49-F238E27FC236}">
                <a16:creationId xmlns:a16="http://schemas.microsoft.com/office/drawing/2014/main" id="{34C2B4A4-5A13-4D82-B1A8-D923207AEF03}"/>
              </a:ext>
            </a:extLst>
          </p:cNvPr>
          <p:cNvSpPr>
            <a:spLocks noGrp="1"/>
          </p:cNvSpPr>
          <p:nvPr>
            <p:ph sz="quarter" idx="4"/>
          </p:nvPr>
        </p:nvSpPr>
        <p:spPr>
          <a:xfrm>
            <a:off x="4645025" y="2174875"/>
            <a:ext cx="4346575" cy="3951288"/>
          </a:xfrm>
        </p:spPr>
        <p:txBody>
          <a:bodyPr/>
          <a:lstStyle/>
          <a:p>
            <a:pPr>
              <a:buFont typeface="Wingdings" panose="05000000000000000000" pitchFamily="2" charset="2"/>
              <a:buChar char="Ø"/>
            </a:pPr>
            <a:r>
              <a:rPr lang="en-US" sz="3200" b="1" dirty="0">
                <a:solidFill>
                  <a:srgbClr val="FFFF00"/>
                </a:solidFill>
              </a:rPr>
              <a:t>Complete research about “Reaction Time” for distracted vs focused conditions.</a:t>
            </a:r>
          </a:p>
        </p:txBody>
      </p:sp>
    </p:spTree>
    <p:extLst>
      <p:ext uri="{BB962C8B-B14F-4D97-AF65-F5344CB8AC3E}">
        <p14:creationId xmlns:p14="http://schemas.microsoft.com/office/powerpoint/2010/main" val="894940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0094" y="1028700"/>
            <a:ext cx="7886700" cy="4618435"/>
          </a:xfrm>
          <a:prstGeom prst="rect">
            <a:avLst/>
          </a:prstGeom>
        </p:spPr>
      </p:pic>
    </p:spTree>
    <p:extLst>
      <p:ext uri="{BB962C8B-B14F-4D97-AF65-F5344CB8AC3E}">
        <p14:creationId xmlns:p14="http://schemas.microsoft.com/office/powerpoint/2010/main" val="3698402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8739"/>
            <a:ext cx="7886700" cy="819461"/>
          </a:xfrm>
        </p:spPr>
        <p:txBody>
          <a:bodyPr>
            <a:noAutofit/>
          </a:bodyPr>
          <a:lstStyle/>
          <a:p>
            <a:r>
              <a:rPr lang="en-US" b="1" dirty="0">
                <a:solidFill>
                  <a:schemeClr val="tx1"/>
                </a:solidFill>
              </a:rPr>
              <a:t>LAB PURPOSE</a:t>
            </a:r>
          </a:p>
        </p:txBody>
      </p:sp>
      <p:sp>
        <p:nvSpPr>
          <p:cNvPr id="3" name="TextBox 2">
            <a:extLst>
              <a:ext uri="{FF2B5EF4-FFF2-40B4-BE49-F238E27FC236}">
                <a16:creationId xmlns:a16="http://schemas.microsoft.com/office/drawing/2014/main" id="{BA9D271C-E442-464D-BCD9-ADA02DCB8B1E}"/>
              </a:ext>
            </a:extLst>
          </p:cNvPr>
          <p:cNvSpPr txBox="1"/>
          <p:nvPr/>
        </p:nvSpPr>
        <p:spPr>
          <a:xfrm>
            <a:off x="0" y="1509010"/>
            <a:ext cx="9144000" cy="6494085"/>
          </a:xfrm>
          <a:prstGeom prst="rect">
            <a:avLst/>
          </a:prstGeom>
          <a:noFill/>
        </p:spPr>
        <p:txBody>
          <a:bodyPr wrap="square" rtlCol="0">
            <a:spAutoFit/>
          </a:bodyPr>
          <a:lstStyle/>
          <a:p>
            <a:r>
              <a:rPr lang="en-US" sz="3200" b="1" dirty="0"/>
              <a:t>Students are regularly trying to complete classwork while listening to music, watching Netflix, or hanging out with friends. As access to technology grows, so does the question of how well the human brain can process different information received at the same time. Society recommends using headphones as “Hands-free” devices for improving peoples’ reaction times by eliminating distractions. </a:t>
            </a:r>
            <a:r>
              <a:rPr lang="en-US" sz="3200" b="1" dirty="0">
                <a:solidFill>
                  <a:srgbClr val="C00000"/>
                </a:solidFill>
                <a:highlight>
                  <a:srgbClr val="FFFF00"/>
                </a:highlight>
              </a:rPr>
              <a:t>This lab will help identify whether small distractions  have significant impacts on reaction times. </a:t>
            </a:r>
          </a:p>
          <a:p>
            <a:pPr algn="ctr"/>
            <a:endParaRPr lang="en-US" sz="3200" b="1" dirty="0">
              <a:solidFill>
                <a:srgbClr val="C00000"/>
              </a:solidFill>
              <a:highlight>
                <a:srgbClr val="FFFF00"/>
              </a:highlight>
            </a:endParaRPr>
          </a:p>
          <a:p>
            <a:endParaRPr lang="en-US" sz="3200" b="1" dirty="0">
              <a:solidFill>
                <a:srgbClr val="C00000"/>
              </a:solidFill>
              <a:highlight>
                <a:srgbClr val="FFFF00"/>
              </a:highlight>
            </a:endParaRPr>
          </a:p>
        </p:txBody>
      </p:sp>
    </p:spTree>
    <p:extLst>
      <p:ext uri="{BB962C8B-B14F-4D97-AF65-F5344CB8AC3E}">
        <p14:creationId xmlns:p14="http://schemas.microsoft.com/office/powerpoint/2010/main" val="39515363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8739"/>
            <a:ext cx="7886700" cy="1124262"/>
          </a:xfrm>
        </p:spPr>
        <p:txBody>
          <a:bodyPr>
            <a:noAutofit/>
          </a:bodyPr>
          <a:lstStyle/>
          <a:p>
            <a:r>
              <a:rPr lang="en-US" b="1" dirty="0">
                <a:solidFill>
                  <a:schemeClr val="tx1"/>
                </a:solidFill>
              </a:rPr>
              <a:t>PREPARING FOR THE LAB</a:t>
            </a:r>
          </a:p>
        </p:txBody>
      </p:sp>
      <p:sp>
        <p:nvSpPr>
          <p:cNvPr id="3" name="TextBox 2">
            <a:extLst>
              <a:ext uri="{FF2B5EF4-FFF2-40B4-BE49-F238E27FC236}">
                <a16:creationId xmlns:a16="http://schemas.microsoft.com/office/drawing/2014/main" id="{BA9D271C-E442-464D-BCD9-ADA02DCB8B1E}"/>
              </a:ext>
            </a:extLst>
          </p:cNvPr>
          <p:cNvSpPr txBox="1"/>
          <p:nvPr/>
        </p:nvSpPr>
        <p:spPr>
          <a:xfrm>
            <a:off x="0" y="1509010"/>
            <a:ext cx="9144000" cy="5324535"/>
          </a:xfrm>
          <a:prstGeom prst="rect">
            <a:avLst/>
          </a:prstGeom>
          <a:noFill/>
        </p:spPr>
        <p:txBody>
          <a:bodyPr wrap="square" rtlCol="0">
            <a:spAutoFit/>
          </a:bodyPr>
          <a:lstStyle/>
          <a:p>
            <a:pPr algn="ctr"/>
            <a:r>
              <a:rPr lang="en-US" sz="4400" b="1" dirty="0">
                <a:solidFill>
                  <a:srgbClr val="C00000"/>
                </a:solidFill>
                <a:highlight>
                  <a:srgbClr val="FFFF00"/>
                </a:highlight>
              </a:rPr>
              <a:t>How fast will the human nervous system process information when receiving information from more than one source? </a:t>
            </a:r>
          </a:p>
          <a:p>
            <a:pPr algn="ctr"/>
            <a:endParaRPr lang="en-US" sz="4400" b="1" dirty="0">
              <a:solidFill>
                <a:srgbClr val="C00000"/>
              </a:solidFill>
              <a:highlight>
                <a:srgbClr val="FFFF00"/>
              </a:highlight>
            </a:endParaRPr>
          </a:p>
          <a:p>
            <a:pPr algn="ctr"/>
            <a:r>
              <a:rPr lang="en-US" sz="4400" b="1" dirty="0">
                <a:highlight>
                  <a:srgbClr val="FF3300"/>
                </a:highlight>
              </a:rPr>
              <a:t>Follow the resources on the next slides to research for the lab.</a:t>
            </a:r>
          </a:p>
          <a:p>
            <a:endParaRPr lang="en-US" sz="3200" b="1" dirty="0">
              <a:solidFill>
                <a:srgbClr val="C00000"/>
              </a:solidFill>
              <a:highlight>
                <a:srgbClr val="FFFF00"/>
              </a:highlight>
            </a:endParaRPr>
          </a:p>
        </p:txBody>
      </p:sp>
    </p:spTree>
    <p:extLst>
      <p:ext uri="{BB962C8B-B14F-4D97-AF65-F5344CB8AC3E}">
        <p14:creationId xmlns:p14="http://schemas.microsoft.com/office/powerpoint/2010/main" val="33852002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FB658-0C5A-44B0-B4F2-F93CE7697538}"/>
              </a:ext>
            </a:extLst>
          </p:cNvPr>
          <p:cNvSpPr>
            <a:spLocks noGrp="1"/>
          </p:cNvSpPr>
          <p:nvPr>
            <p:ph type="title"/>
          </p:nvPr>
        </p:nvSpPr>
        <p:spPr>
          <a:xfrm>
            <a:off x="-152400" y="-228600"/>
            <a:ext cx="9296400" cy="1143000"/>
          </a:xfrm>
        </p:spPr>
        <p:txBody>
          <a:bodyPr/>
          <a:lstStyle/>
          <a:p>
            <a:r>
              <a:rPr lang="en-US" sz="4000" b="1" dirty="0">
                <a:solidFill>
                  <a:schemeClr val="tx1"/>
                </a:solidFill>
              </a:rPr>
              <a:t>SIGHT REFLEXES RESEARCH</a:t>
            </a:r>
          </a:p>
        </p:txBody>
      </p:sp>
      <p:sp>
        <p:nvSpPr>
          <p:cNvPr id="3" name="Content Placeholder 2">
            <a:extLst>
              <a:ext uri="{FF2B5EF4-FFF2-40B4-BE49-F238E27FC236}">
                <a16:creationId xmlns:a16="http://schemas.microsoft.com/office/drawing/2014/main" id="{1EF51EE1-3D06-42E0-B876-146804B8FB35}"/>
              </a:ext>
            </a:extLst>
          </p:cNvPr>
          <p:cNvSpPr>
            <a:spLocks noGrp="1"/>
          </p:cNvSpPr>
          <p:nvPr>
            <p:ph idx="1"/>
          </p:nvPr>
        </p:nvSpPr>
        <p:spPr>
          <a:xfrm>
            <a:off x="0" y="914400"/>
            <a:ext cx="9144000" cy="5181600"/>
          </a:xfrm>
        </p:spPr>
        <p:txBody>
          <a:bodyPr/>
          <a:lstStyle/>
          <a:p>
            <a:r>
              <a:rPr lang="en-US" sz="2800" dirty="0"/>
              <a:t>Go to Gizmo </a:t>
            </a:r>
            <a:r>
              <a:rPr lang="en-US" sz="2800" b="1" i="1" dirty="0">
                <a:solidFill>
                  <a:srgbClr val="C00000"/>
                </a:solidFill>
                <a:highlight>
                  <a:srgbClr val="FFFF00"/>
                </a:highlight>
              </a:rPr>
              <a:t>“Sight vs Sound Reflexes”</a:t>
            </a:r>
            <a:r>
              <a:rPr lang="en-US" sz="2800" dirty="0"/>
              <a:t> </a:t>
            </a:r>
          </a:p>
          <a:p>
            <a:r>
              <a:rPr lang="en-US" sz="2800" dirty="0"/>
              <a:t>Make sure the </a:t>
            </a:r>
            <a:r>
              <a:rPr lang="en-US" sz="2800" b="1" dirty="0">
                <a:solidFill>
                  <a:srgbClr val="C00000"/>
                </a:solidFill>
                <a:highlight>
                  <a:srgbClr val="FFFF00"/>
                </a:highlight>
              </a:rPr>
              <a:t>“SIGHT” </a:t>
            </a:r>
            <a:r>
              <a:rPr lang="en-US" sz="2800" dirty="0"/>
              <a:t>page is showing &amp; click on </a:t>
            </a:r>
            <a:r>
              <a:rPr lang="en-US" sz="2800" b="1" dirty="0">
                <a:solidFill>
                  <a:srgbClr val="C00000"/>
                </a:solidFill>
                <a:highlight>
                  <a:srgbClr val="FFFF00"/>
                </a:highlight>
              </a:rPr>
              <a:t>“RANDOM” </a:t>
            </a:r>
            <a:r>
              <a:rPr lang="en-US" sz="2800" dirty="0"/>
              <a:t>&amp; </a:t>
            </a:r>
            <a:r>
              <a:rPr lang="en-US" sz="2800" b="1" dirty="0">
                <a:solidFill>
                  <a:srgbClr val="C00000"/>
                </a:solidFill>
                <a:highlight>
                  <a:srgbClr val="FFFF00"/>
                </a:highlight>
              </a:rPr>
              <a:t>“GREEN”</a:t>
            </a:r>
          </a:p>
          <a:p>
            <a:r>
              <a:rPr lang="en-US" dirty="0"/>
              <a:t>Once you press the start button, random green shapes will appear on the screen. As soon as you see them, click anywhere on the “Click Region” of the screen. Complete the whole trial &amp; record results:</a:t>
            </a:r>
          </a:p>
          <a:p>
            <a:pPr marL="514350" indent="-514350">
              <a:buFont typeface="+mj-lt"/>
              <a:buAutoNum type="arabicPeriod"/>
            </a:pPr>
            <a:r>
              <a:rPr lang="en-US" i="1" dirty="0"/>
              <a:t>Average Reaction Time:______________</a:t>
            </a:r>
          </a:p>
          <a:p>
            <a:pPr marL="514350" indent="-514350">
              <a:buFont typeface="+mj-lt"/>
              <a:buAutoNum type="arabicPeriod"/>
            </a:pPr>
            <a:r>
              <a:rPr lang="en-US" i="1" dirty="0"/>
              <a:t>Number of extraneous mouse clicks:___________</a:t>
            </a:r>
          </a:p>
          <a:p>
            <a:pPr marL="514350" indent="-514350">
              <a:buFont typeface="+mj-lt"/>
              <a:buAutoNum type="arabicPeriod"/>
            </a:pPr>
            <a:r>
              <a:rPr lang="en-US" i="1" dirty="0"/>
              <a:t>Try a new object color: Avg. R.T.:_____________</a:t>
            </a:r>
          </a:p>
          <a:p>
            <a:pPr marL="514350" indent="-514350">
              <a:buFont typeface="+mj-lt"/>
              <a:buAutoNum type="arabicPeriod"/>
            </a:pPr>
            <a:r>
              <a:rPr lang="en-US" i="1" dirty="0"/>
              <a:t>Number of extraneous mouse clicks:____________</a:t>
            </a:r>
          </a:p>
        </p:txBody>
      </p:sp>
    </p:spTree>
    <p:extLst>
      <p:ext uri="{BB962C8B-B14F-4D97-AF65-F5344CB8AC3E}">
        <p14:creationId xmlns:p14="http://schemas.microsoft.com/office/powerpoint/2010/main" val="12112265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FB658-0C5A-44B0-B4F2-F93CE7697538}"/>
              </a:ext>
            </a:extLst>
          </p:cNvPr>
          <p:cNvSpPr>
            <a:spLocks noGrp="1"/>
          </p:cNvSpPr>
          <p:nvPr>
            <p:ph type="title"/>
          </p:nvPr>
        </p:nvSpPr>
        <p:spPr>
          <a:xfrm>
            <a:off x="-152400" y="-228600"/>
            <a:ext cx="9296400" cy="1143000"/>
          </a:xfrm>
        </p:spPr>
        <p:txBody>
          <a:bodyPr/>
          <a:lstStyle/>
          <a:p>
            <a:r>
              <a:rPr lang="en-US" sz="4000" b="1" dirty="0">
                <a:solidFill>
                  <a:schemeClr val="tx1"/>
                </a:solidFill>
              </a:rPr>
              <a:t>SOUND REFLEXES RESEARCH</a:t>
            </a:r>
          </a:p>
        </p:txBody>
      </p:sp>
      <p:sp>
        <p:nvSpPr>
          <p:cNvPr id="3" name="Content Placeholder 2">
            <a:extLst>
              <a:ext uri="{FF2B5EF4-FFF2-40B4-BE49-F238E27FC236}">
                <a16:creationId xmlns:a16="http://schemas.microsoft.com/office/drawing/2014/main" id="{1EF51EE1-3D06-42E0-B876-146804B8FB35}"/>
              </a:ext>
            </a:extLst>
          </p:cNvPr>
          <p:cNvSpPr>
            <a:spLocks noGrp="1"/>
          </p:cNvSpPr>
          <p:nvPr>
            <p:ph idx="1"/>
          </p:nvPr>
        </p:nvSpPr>
        <p:spPr>
          <a:xfrm>
            <a:off x="0" y="914400"/>
            <a:ext cx="9144000" cy="5181600"/>
          </a:xfrm>
        </p:spPr>
        <p:txBody>
          <a:bodyPr/>
          <a:lstStyle/>
          <a:p>
            <a:r>
              <a:rPr lang="en-US" sz="2800" dirty="0"/>
              <a:t>Go to Gizmo </a:t>
            </a:r>
            <a:r>
              <a:rPr lang="en-US" sz="2800" b="1" i="1" dirty="0">
                <a:solidFill>
                  <a:srgbClr val="C00000"/>
                </a:solidFill>
                <a:highlight>
                  <a:srgbClr val="FFFF00"/>
                </a:highlight>
              </a:rPr>
              <a:t>“Sight vs Sound Reflexes”</a:t>
            </a:r>
            <a:r>
              <a:rPr lang="en-US" sz="2800" dirty="0"/>
              <a:t> </a:t>
            </a:r>
          </a:p>
          <a:p>
            <a:r>
              <a:rPr lang="en-US" sz="2800" dirty="0"/>
              <a:t>Make sure the </a:t>
            </a:r>
            <a:r>
              <a:rPr lang="en-US" sz="2800" b="1" dirty="0">
                <a:solidFill>
                  <a:srgbClr val="C00000"/>
                </a:solidFill>
                <a:highlight>
                  <a:srgbClr val="FFFF00"/>
                </a:highlight>
              </a:rPr>
              <a:t>“SOUND” </a:t>
            </a:r>
            <a:r>
              <a:rPr lang="en-US" sz="2800" dirty="0"/>
              <a:t>page is showing &amp; click on </a:t>
            </a:r>
            <a:r>
              <a:rPr lang="en-US" sz="2800" b="1" dirty="0">
                <a:solidFill>
                  <a:srgbClr val="C00000"/>
                </a:solidFill>
                <a:highlight>
                  <a:srgbClr val="FFFF00"/>
                </a:highlight>
              </a:rPr>
              <a:t>“RANDOM” </a:t>
            </a:r>
            <a:r>
              <a:rPr lang="en-US" sz="2800" dirty="0"/>
              <a:t>&amp; </a:t>
            </a:r>
            <a:r>
              <a:rPr lang="en-US" sz="2800" b="1" dirty="0">
                <a:solidFill>
                  <a:srgbClr val="C00000"/>
                </a:solidFill>
                <a:highlight>
                  <a:srgbClr val="FFFF00"/>
                </a:highlight>
              </a:rPr>
              <a:t>“GREEN”</a:t>
            </a:r>
          </a:p>
          <a:p>
            <a:r>
              <a:rPr lang="en-US" i="1" dirty="0"/>
              <a:t>Once you press the start button, Keep your eyes directly on the screen. As soon as you hear a sound, click anywhere on the “Click Region” of the screen. Complete the whole trial &amp; record results:</a:t>
            </a:r>
          </a:p>
          <a:p>
            <a:pPr marL="514350" indent="-514350">
              <a:buFont typeface="+mj-lt"/>
              <a:buAutoNum type="arabicPeriod"/>
            </a:pPr>
            <a:r>
              <a:rPr lang="en-US" i="1" dirty="0"/>
              <a:t>Average Reaction Time:______________</a:t>
            </a:r>
          </a:p>
          <a:p>
            <a:pPr marL="514350" indent="-514350">
              <a:buFont typeface="+mj-lt"/>
              <a:buAutoNum type="arabicPeriod"/>
            </a:pPr>
            <a:r>
              <a:rPr lang="en-US" i="1" dirty="0"/>
              <a:t>Number of extraneous mouse clicks:___________</a:t>
            </a:r>
          </a:p>
          <a:p>
            <a:pPr marL="514350" indent="-514350">
              <a:buFont typeface="+mj-lt"/>
              <a:buAutoNum type="arabicPeriod"/>
            </a:pPr>
            <a:r>
              <a:rPr lang="en-US" i="1" dirty="0"/>
              <a:t>Repeat with eyes closed: Avg. R.T.:_____________</a:t>
            </a:r>
          </a:p>
          <a:p>
            <a:pPr marL="514350" indent="-514350">
              <a:buFont typeface="+mj-lt"/>
              <a:buAutoNum type="arabicPeriod"/>
            </a:pPr>
            <a:r>
              <a:rPr lang="en-US" i="1" dirty="0"/>
              <a:t>Number of extraneous mouse clicks:____________</a:t>
            </a:r>
          </a:p>
        </p:txBody>
      </p:sp>
    </p:spTree>
    <p:extLst>
      <p:ext uri="{BB962C8B-B14F-4D97-AF65-F5344CB8AC3E}">
        <p14:creationId xmlns:p14="http://schemas.microsoft.com/office/powerpoint/2010/main" val="3427801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FB658-0C5A-44B0-B4F2-F93CE7697538}"/>
              </a:ext>
            </a:extLst>
          </p:cNvPr>
          <p:cNvSpPr>
            <a:spLocks noGrp="1"/>
          </p:cNvSpPr>
          <p:nvPr>
            <p:ph type="title"/>
          </p:nvPr>
        </p:nvSpPr>
        <p:spPr>
          <a:xfrm>
            <a:off x="-152400" y="-228600"/>
            <a:ext cx="9296400" cy="1143000"/>
          </a:xfrm>
        </p:spPr>
        <p:txBody>
          <a:bodyPr/>
          <a:lstStyle/>
          <a:p>
            <a:r>
              <a:rPr lang="en-US" sz="4000" b="1" dirty="0">
                <a:solidFill>
                  <a:schemeClr val="tx1"/>
                </a:solidFill>
              </a:rPr>
              <a:t>SENSORY REFLEXES RESEARCH</a:t>
            </a:r>
          </a:p>
        </p:txBody>
      </p:sp>
      <p:sp>
        <p:nvSpPr>
          <p:cNvPr id="3" name="Content Placeholder 2">
            <a:extLst>
              <a:ext uri="{FF2B5EF4-FFF2-40B4-BE49-F238E27FC236}">
                <a16:creationId xmlns:a16="http://schemas.microsoft.com/office/drawing/2014/main" id="{1EF51EE1-3D06-42E0-B876-146804B8FB35}"/>
              </a:ext>
            </a:extLst>
          </p:cNvPr>
          <p:cNvSpPr>
            <a:spLocks noGrp="1"/>
          </p:cNvSpPr>
          <p:nvPr>
            <p:ph idx="1"/>
          </p:nvPr>
        </p:nvSpPr>
        <p:spPr>
          <a:xfrm>
            <a:off x="0" y="914400"/>
            <a:ext cx="9144000" cy="5181600"/>
          </a:xfrm>
        </p:spPr>
        <p:txBody>
          <a:bodyPr/>
          <a:lstStyle/>
          <a:p>
            <a:pPr marL="514350" indent="-514350">
              <a:buFont typeface="+mj-lt"/>
              <a:buAutoNum type="arabicPeriod"/>
            </a:pPr>
            <a:r>
              <a:rPr lang="en-US" b="1" dirty="0"/>
              <a:t>Compare your sight &amp; sound reflex time. Was there a significant, </a:t>
            </a:r>
            <a:r>
              <a:rPr lang="en-US" b="1" i="1" dirty="0"/>
              <a:t>(Big enough to matter), </a:t>
            </a:r>
            <a:r>
              <a:rPr lang="en-US" b="1" dirty="0"/>
              <a:t>difference between the senses? Explain:</a:t>
            </a:r>
          </a:p>
          <a:p>
            <a:pPr marL="0" indent="0">
              <a:buNone/>
            </a:pPr>
            <a:endParaRPr lang="en-US" b="1" dirty="0"/>
          </a:p>
          <a:p>
            <a:pPr marL="0" indent="0">
              <a:buNone/>
            </a:pPr>
            <a:r>
              <a:rPr lang="en-US" b="1" dirty="0"/>
              <a:t>2. If you are driving a car, which of these two senses do you feel is more important? Explain:</a:t>
            </a:r>
          </a:p>
          <a:p>
            <a:pPr marL="0" indent="0">
              <a:buNone/>
            </a:pPr>
            <a:endParaRPr lang="en-US" b="1" dirty="0"/>
          </a:p>
          <a:p>
            <a:pPr marL="0" indent="0">
              <a:buNone/>
            </a:pPr>
            <a:r>
              <a:rPr lang="en-US" b="1" dirty="0"/>
              <a:t>3. If you were walking down a busy street, which of these senses do you feel is the most important? Explain:</a:t>
            </a:r>
          </a:p>
        </p:txBody>
      </p:sp>
    </p:spTree>
    <p:extLst>
      <p:ext uri="{BB962C8B-B14F-4D97-AF65-F5344CB8AC3E}">
        <p14:creationId xmlns:p14="http://schemas.microsoft.com/office/powerpoint/2010/main" val="28074638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FB658-0C5A-44B0-B4F2-F93CE7697538}"/>
              </a:ext>
            </a:extLst>
          </p:cNvPr>
          <p:cNvSpPr>
            <a:spLocks noGrp="1"/>
          </p:cNvSpPr>
          <p:nvPr>
            <p:ph type="title"/>
          </p:nvPr>
        </p:nvSpPr>
        <p:spPr>
          <a:xfrm>
            <a:off x="685800" y="0"/>
            <a:ext cx="7772400" cy="1143000"/>
          </a:xfrm>
        </p:spPr>
        <p:txBody>
          <a:bodyPr/>
          <a:lstStyle/>
          <a:p>
            <a:r>
              <a:rPr lang="en-US" b="1" dirty="0">
                <a:solidFill>
                  <a:schemeClr val="tx1"/>
                </a:solidFill>
              </a:rPr>
              <a:t>LAB PRE-READING</a:t>
            </a:r>
          </a:p>
        </p:txBody>
      </p:sp>
      <p:sp>
        <p:nvSpPr>
          <p:cNvPr id="3" name="Content Placeholder 2">
            <a:extLst>
              <a:ext uri="{FF2B5EF4-FFF2-40B4-BE49-F238E27FC236}">
                <a16:creationId xmlns:a16="http://schemas.microsoft.com/office/drawing/2014/main" id="{1EF51EE1-3D06-42E0-B876-146804B8FB35}"/>
              </a:ext>
            </a:extLst>
          </p:cNvPr>
          <p:cNvSpPr>
            <a:spLocks noGrp="1"/>
          </p:cNvSpPr>
          <p:nvPr>
            <p:ph idx="1"/>
          </p:nvPr>
        </p:nvSpPr>
        <p:spPr>
          <a:xfrm>
            <a:off x="0" y="914400"/>
            <a:ext cx="9144000" cy="5181600"/>
          </a:xfrm>
        </p:spPr>
        <p:txBody>
          <a:bodyPr/>
          <a:lstStyle/>
          <a:p>
            <a:pPr marL="0" indent="0" algn="ctr">
              <a:buNone/>
            </a:pPr>
            <a:endParaRPr lang="en-US" sz="2800" b="1" dirty="0">
              <a:highlight>
                <a:srgbClr val="FFFF00"/>
              </a:highlight>
              <a:hlinkClick r:id="rId2"/>
            </a:endParaRPr>
          </a:p>
          <a:p>
            <a:pPr marL="0" indent="0" algn="ctr">
              <a:buNone/>
            </a:pPr>
            <a:r>
              <a:rPr lang="en-US" sz="2800" b="1" dirty="0">
                <a:highlight>
                  <a:srgbClr val="FFFF00"/>
                </a:highlight>
                <a:hlinkClick r:id="rId2"/>
              </a:rPr>
              <a:t>whatsyourscience.com/7thgrade/semester2/neuroscience</a:t>
            </a:r>
            <a:endParaRPr lang="en-US" sz="2800" b="1" dirty="0">
              <a:highlight>
                <a:srgbClr val="FFFF00"/>
              </a:highlight>
            </a:endParaRPr>
          </a:p>
          <a:p>
            <a:r>
              <a:rPr lang="en-US" sz="2800" dirty="0"/>
              <a:t>Scroll down to “Reaction Time Pre-Reading”</a:t>
            </a:r>
          </a:p>
          <a:p>
            <a:pPr marL="0" indent="0">
              <a:buNone/>
            </a:pPr>
            <a:r>
              <a:rPr lang="en-US" sz="2800" i="1" dirty="0"/>
              <a:t>(For full 24 page report open “Cognitive distraction white paper…”).</a:t>
            </a:r>
            <a:endParaRPr lang="en-US" i="1" dirty="0"/>
          </a:p>
        </p:txBody>
      </p:sp>
    </p:spTree>
    <p:extLst>
      <p:ext uri="{BB962C8B-B14F-4D97-AF65-F5344CB8AC3E}">
        <p14:creationId xmlns:p14="http://schemas.microsoft.com/office/powerpoint/2010/main" val="942071750"/>
      </p:ext>
    </p:extLst>
  </p:cSld>
  <p:clrMapOvr>
    <a:masterClrMapping/>
  </p:clrMapOvr>
</p:sld>
</file>

<file path=ppt/theme/theme1.xml><?xml version="1.0" encoding="utf-8"?>
<a:theme xmlns:a="http://schemas.openxmlformats.org/drawingml/2006/main" name="Pulse">
  <a:themeElements>
    <a:clrScheme name="Pulse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fontScheme name="Puls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ulse 1">
        <a:dk1>
          <a:srgbClr val="000000"/>
        </a:dk1>
        <a:lt1>
          <a:srgbClr val="CCECFF"/>
        </a:lt1>
        <a:dk2>
          <a:srgbClr val="000066"/>
        </a:dk2>
        <a:lt2>
          <a:srgbClr val="6699FF"/>
        </a:lt2>
        <a:accent1>
          <a:srgbClr val="33CCCC"/>
        </a:accent1>
        <a:accent2>
          <a:srgbClr val="0099FF"/>
        </a:accent2>
        <a:accent3>
          <a:srgbClr val="E2F4FF"/>
        </a:accent3>
        <a:accent4>
          <a:srgbClr val="000000"/>
        </a:accent4>
        <a:accent5>
          <a:srgbClr val="ADE2E2"/>
        </a:accent5>
        <a:accent6>
          <a:srgbClr val="008AE7"/>
        </a:accent6>
        <a:hlink>
          <a:srgbClr val="FFFFFF"/>
        </a:hlink>
        <a:folHlink>
          <a:srgbClr val="3366FF"/>
        </a:folHlink>
      </a:clrScheme>
      <a:clrMap bg1="lt1" tx1="dk1" bg2="lt2" tx2="dk2" accent1="accent1" accent2="accent2" accent3="accent3" accent4="accent4" accent5="accent5" accent6="accent6" hlink="hlink" folHlink="folHlink"/>
    </a:extraClrScheme>
    <a:extraClrScheme>
      <a:clrScheme name="Pulse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clrMap bg1="dk2" tx1="lt1" bg2="dk1" tx2="lt2" accent1="accent1" accent2="accent2" accent3="accent3" accent4="accent4" accent5="accent5" accent6="accent6" hlink="hlink" folHlink="folHlink"/>
    </a:extraClrScheme>
    <a:extraClrScheme>
      <a:clrScheme name="Pulse 3">
        <a:dk1>
          <a:srgbClr val="000000"/>
        </a:dk1>
        <a:lt1>
          <a:srgbClr val="FFFFFF"/>
        </a:lt1>
        <a:dk2>
          <a:srgbClr val="000000"/>
        </a:dk2>
        <a:lt2>
          <a:srgbClr val="DDDDDD"/>
        </a:lt2>
        <a:accent1>
          <a:srgbClr val="CBCBCB"/>
        </a:accent1>
        <a:accent2>
          <a:srgbClr val="C0C0C0"/>
        </a:accent2>
        <a:accent3>
          <a:srgbClr val="FFFFFF"/>
        </a:accent3>
        <a:accent4>
          <a:srgbClr val="000000"/>
        </a:accent4>
        <a:accent5>
          <a:srgbClr val="E2E2E2"/>
        </a:accent5>
        <a:accent6>
          <a:srgbClr val="AEAEAE"/>
        </a:accent6>
        <a:hlink>
          <a:srgbClr val="4D4D4D"/>
        </a:hlink>
        <a:folHlink>
          <a:srgbClr val="868686"/>
        </a:folHlink>
      </a:clrScheme>
      <a:clrMap bg1="lt1" tx1="dk1" bg2="lt2" tx2="dk2" accent1="accent1" accent2="accent2" accent3="accent3" accent4="accent4" accent5="accent5" accent6="accent6" hlink="hlink" folHlink="folHlink"/>
    </a:extraClrScheme>
    <a:extraClrScheme>
      <a:clrScheme name="Pulse 4">
        <a:dk1>
          <a:srgbClr val="000000"/>
        </a:dk1>
        <a:lt1>
          <a:srgbClr val="FFFFFF"/>
        </a:lt1>
        <a:dk2>
          <a:srgbClr val="660033"/>
        </a:dk2>
        <a:lt2>
          <a:srgbClr val="FFCC66"/>
        </a:lt2>
        <a:accent1>
          <a:srgbClr val="FF9900"/>
        </a:accent1>
        <a:accent2>
          <a:srgbClr val="440022"/>
        </a:accent2>
        <a:accent3>
          <a:srgbClr val="B8AAAD"/>
        </a:accent3>
        <a:accent4>
          <a:srgbClr val="DADADA"/>
        </a:accent4>
        <a:accent5>
          <a:srgbClr val="FFCAAA"/>
        </a:accent5>
        <a:accent6>
          <a:srgbClr val="3D001E"/>
        </a:accent6>
        <a:hlink>
          <a:srgbClr val="B20059"/>
        </a:hlink>
        <a:folHlink>
          <a:srgbClr val="FF6699"/>
        </a:folHlink>
      </a:clrScheme>
      <a:clrMap bg1="dk2" tx1="lt1" bg2="dk1" tx2="lt2" accent1="accent1" accent2="accent2" accent3="accent3" accent4="accent4" accent5="accent5" accent6="accent6" hlink="hlink" folHlink="folHlink"/>
    </a:extraClrScheme>
    <a:extraClrScheme>
      <a:clrScheme name="Pulse 5">
        <a:dk1>
          <a:srgbClr val="000000"/>
        </a:dk1>
        <a:lt1>
          <a:srgbClr val="FFFFFF"/>
        </a:lt1>
        <a:dk2>
          <a:srgbClr val="663300"/>
        </a:dk2>
        <a:lt2>
          <a:srgbClr val="FFCC66"/>
        </a:lt2>
        <a:accent1>
          <a:srgbClr val="FF9900"/>
        </a:accent1>
        <a:accent2>
          <a:srgbClr val="361B00"/>
        </a:accent2>
        <a:accent3>
          <a:srgbClr val="B8ADAA"/>
        </a:accent3>
        <a:accent4>
          <a:srgbClr val="DADADA"/>
        </a:accent4>
        <a:accent5>
          <a:srgbClr val="FFCAAA"/>
        </a:accent5>
        <a:accent6>
          <a:srgbClr val="301700"/>
        </a:accent6>
        <a:hlink>
          <a:srgbClr val="996633"/>
        </a:hlink>
        <a:folHlink>
          <a:srgbClr val="FF6699"/>
        </a:folHlink>
      </a:clrScheme>
      <a:clrMap bg1="dk2" tx1="lt1" bg2="dk1" tx2="lt2" accent1="accent1" accent2="accent2" accent3="accent3" accent4="accent4" accent5="accent5" accent6="accent6" hlink="hlink" folHlink="folHlink"/>
    </a:extraClrScheme>
    <a:extraClrScheme>
      <a:clrScheme name="Pulse 6">
        <a:dk1>
          <a:srgbClr val="000000"/>
        </a:dk1>
        <a:lt1>
          <a:srgbClr val="FFFFFF"/>
        </a:lt1>
        <a:dk2>
          <a:srgbClr val="003300"/>
        </a:dk2>
        <a:lt2>
          <a:srgbClr val="FFCC66"/>
        </a:lt2>
        <a:accent1>
          <a:srgbClr val="CC9900"/>
        </a:accent1>
        <a:accent2>
          <a:srgbClr val="001600"/>
        </a:accent2>
        <a:accent3>
          <a:srgbClr val="AAADAA"/>
        </a:accent3>
        <a:accent4>
          <a:srgbClr val="DADADA"/>
        </a:accent4>
        <a:accent5>
          <a:srgbClr val="E2CAAA"/>
        </a:accent5>
        <a:accent6>
          <a:srgbClr val="001300"/>
        </a:accent6>
        <a:hlink>
          <a:srgbClr val="006600"/>
        </a:hlink>
        <a:folHlink>
          <a:srgbClr val="00999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TM03457515[[fn=View]]</Template>
  <TotalTime>7588</TotalTime>
  <Words>468</Words>
  <Application>Microsoft Office PowerPoint</Application>
  <PresentationFormat>On-screen Show (4:3)</PresentationFormat>
  <Paragraphs>41</Paragraphs>
  <Slides>9</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Times New Roman</vt:lpstr>
      <vt:lpstr>Wingdings</vt:lpstr>
      <vt:lpstr>Pulse</vt:lpstr>
      <vt:lpstr>REACTION TIME LAB</vt:lpstr>
      <vt:lpstr>How Do Neurons Communicate?</vt:lpstr>
      <vt:lpstr>PowerPoint Presentation</vt:lpstr>
      <vt:lpstr>LAB PURPOSE</vt:lpstr>
      <vt:lpstr>PREPARING FOR THE LAB</vt:lpstr>
      <vt:lpstr>SIGHT REFLEXES RESEARCH</vt:lpstr>
      <vt:lpstr>SOUND REFLEXES RESEARCH</vt:lpstr>
      <vt:lpstr>SENSORY REFLEXES RESEARCH</vt:lpstr>
      <vt:lpstr>LAB PRE-READING</vt:lpstr>
    </vt:vector>
  </TitlesOfParts>
  <Company>Dept. Anesthesiology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Internet Resources for Teaching Neuroscience 1997 Society for Neuroscience Annual Meeting   http://weber.u.washington.edu/~chudler/webed.html   http://weber.u.washington.edu/~chudler/neurosci.html   Eric H. Chudler, Ph.D. Department of Anesthesiology University of Washington</dc:title>
  <dc:creator>Eric H. Chudler</dc:creator>
  <cp:lastModifiedBy>Jephson-Hernandez, Shannon</cp:lastModifiedBy>
  <cp:revision>128</cp:revision>
  <cp:lastPrinted>1998-08-19T17:27:42Z</cp:lastPrinted>
  <dcterms:created xsi:type="dcterms:W3CDTF">1997-10-19T04:58:32Z</dcterms:created>
  <dcterms:modified xsi:type="dcterms:W3CDTF">2019-04-16T02:36:45Z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3</vt:i4>
  </property>
  <property fmtid="{D5CDD505-2E9C-101B-9397-08002B2CF9AE}" pid="6" name="ScreenUsage">
    <vt:i4>3</vt:i4>
  </property>
  <property fmtid="{D5CDD505-2E9C-101B-9397-08002B2CF9AE}" pid="7" name="MailAddress">
    <vt:lpwstr>chudler@u.washington.edu</vt:lpwstr>
  </property>
  <property fmtid="{D5CDD505-2E9C-101B-9397-08002B2CF9AE}" pid="8" name="HomePage">
    <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3</vt:i4>
  </property>
  <property fmtid="{D5CDD505-2E9C-101B-9397-08002B2CF9AE}" pid="21" name="OutputDir">
    <vt:lpwstr>C:\My Documents\ppt</vt:lpwstr>
  </property>
</Properties>
</file>