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34"/>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5" r:id="rId31"/>
    <p:sldId id="286" r:id="rId32"/>
    <p:sldId id="288" r:id="rId33"/>
  </p:sldIdLst>
  <p:sldSz cx="9144000" cy="5143500" type="screen16x9"/>
  <p:notesSz cx="6858000" cy="9144000"/>
  <p:embeddedFontLst>
    <p:embeddedFont>
      <p:font typeface="Cambria" panose="02040503050406030204" pitchFamily="18"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Roboto"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E32303-C362-4147-97B3-47B3A313ABC3}" v="3" dt="2020-06-08T15:12:44"/>
  </p1510:revLst>
</p1510:revInfo>
</file>

<file path=ppt/tableStyles.xml><?xml version="1.0" encoding="utf-8"?>
<a:tblStyleLst xmlns:a="http://schemas.openxmlformats.org/drawingml/2006/main" def="{4FF85958-9E5B-4EE4-AB4C-DCC7F2C7D986}">
  <a:tblStyle styleId="{4FF85958-9E5B-4EE4-AB4C-DCC7F2C7D986}"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7E7"/>
          </a:solidFill>
        </a:fill>
      </a:tcStyle>
    </a:wholeTbl>
    <a:band1H>
      <a:tcTxStyle b="off" i="off"/>
      <a:tcStyle>
        <a:tcBdr/>
        <a:fill>
          <a:solidFill>
            <a:srgbClr val="E2EFCC"/>
          </a:solidFill>
        </a:fill>
      </a:tcStyle>
    </a:band1H>
    <a:band2H>
      <a:tcTxStyle b="off" i="off"/>
      <a:tcStyle>
        <a:tcBdr/>
      </a:tcStyle>
    </a:band2H>
    <a:band1V>
      <a:tcTxStyle b="off" i="off"/>
      <a:tcStyle>
        <a:tcBdr/>
        <a:fill>
          <a:solidFill>
            <a:srgbClr val="E2EFCC"/>
          </a:solidFill>
        </a:fill>
      </a:tcStyle>
    </a:band1V>
    <a:band2V>
      <a:tcTxStyle b="off" i="off"/>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36"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ox.com/culture/2019/4/2/18290487/nipsey-hussle-death-rapp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time_continue=2&amp;v=r4e_djVSag4&amp;feature=emb_log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time_continue=3&amp;v=fTcSVQJ2h8g&amp;feature=emb_logo"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ashingtonpost.com/news/post-nation/wp/2016/07/22/blm-whats-nex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washingtonpost.com/education/2019/02/05/its-black-lives-matter-school-week-why-that-matters-especially-now-how-classrooms-are-taking-par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ed.com/playlists/250/talks_to_help_you_understand_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aC7lbdD1hq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adsofbrands.net/en/agencies/stink/94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Teachers, this is optional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 min.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To learn more about melanin, check out the video link on the last slide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Nipsey Hussle photo, </a:t>
            </a:r>
            <a:r>
              <a:rPr lang="en-US" u="sng">
                <a:solidFill>
                  <a:schemeClr val="hlink"/>
                </a:solidFill>
                <a:hlinkClick r:id="rId3"/>
              </a:rPr>
              <a:t>https://www.vox.com/culture/2019/4/2/18290487/nipsey-hussle-death-rapper</a:t>
            </a:r>
            <a:endParaRPr/>
          </a:p>
          <a:p>
            <a:pPr marL="0" lvl="0" indent="0" algn="l" rtl="0">
              <a:lnSpc>
                <a:spcPct val="100000"/>
              </a:lnSpc>
              <a:spcBef>
                <a:spcPts val="0"/>
              </a:spcBef>
              <a:spcAft>
                <a:spcPts val="0"/>
              </a:spcAft>
              <a:buSzPts val="1100"/>
              <a:buNone/>
            </a:pPr>
            <a:r>
              <a:rPr lang="en-US"/>
              <a:t>(c) </a:t>
            </a:r>
            <a:r>
              <a:rPr lang="en-US" sz="1000">
                <a:solidFill>
                  <a:srgbClr val="626262"/>
                </a:solidFill>
                <a:highlight>
                  <a:srgbClr val="FFFFFF"/>
                </a:highlight>
              </a:rPr>
              <a:t>Matt Winkelmeyer/Getty Images for Warner Music</a:t>
            </a:r>
            <a:endParaRPr sz="1000">
              <a:solidFill>
                <a:srgbClr val="626262"/>
              </a:solidFill>
              <a:highlight>
                <a:srgbClr val="FFFFFF"/>
              </a:highlight>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Peruvian Woman photo, copyright free, wikimedia commons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 Japanese boy carrying a little girl on his back, circa 1920. Both children are waving Japanese flags. (Photo by Spencer Arnold Collection/Hulton Archive/Getty Images)</a:t>
            </a:r>
            <a:endParaRPr/>
          </a:p>
          <a:p>
            <a:pPr marL="0" lvl="0" indent="0" algn="l" rtl="0">
              <a:lnSpc>
                <a:spcPct val="100000"/>
              </a:lnSpc>
              <a:spcBef>
                <a:spcPts val="0"/>
              </a:spcBef>
              <a:spcAft>
                <a:spcPts val="0"/>
              </a:spcAft>
              <a:buSzPts val="1100"/>
              <a:buNone/>
            </a:pPr>
            <a:endParaRPr/>
          </a:p>
        </p:txBody>
      </p:sp>
      <p:sp>
        <p:nvSpPr>
          <p:cNvPr id="232" name="Google Shape;232;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2 minutes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7775a29b6c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7775a29b6c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2 minutes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775a29b6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775a29b6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t>Video credit: </a:t>
            </a:r>
            <a:r>
              <a:rPr lang="en-US" sz="1200">
                <a:solidFill>
                  <a:schemeClr val="dk1"/>
                </a:solidFill>
                <a:highlight>
                  <a:srgbClr val="F9F9F9"/>
                </a:highlight>
                <a:latin typeface="Roboto"/>
                <a:ea typeface="Roboto"/>
                <a:cs typeface="Roboto"/>
                <a:sym typeface="Roboto"/>
              </a:rPr>
              <a:t>Slavery to Mass Incarceration</a:t>
            </a:r>
            <a:endParaRPr sz="1200">
              <a:solidFill>
                <a:schemeClr val="dk1"/>
              </a:solidFill>
              <a:highlight>
                <a:srgbClr val="F9F9F9"/>
              </a:highlight>
              <a:latin typeface="Roboto"/>
              <a:ea typeface="Roboto"/>
              <a:cs typeface="Roboto"/>
              <a:sym typeface="Roboto"/>
            </a:endParaRPr>
          </a:p>
          <a:p>
            <a:pPr marL="0" lvl="0" indent="0" algn="l" rtl="0">
              <a:spcBef>
                <a:spcPts val="0"/>
              </a:spcBef>
              <a:spcAft>
                <a:spcPts val="0"/>
              </a:spcAft>
              <a:buNone/>
            </a:pPr>
            <a:r>
              <a:rPr lang="en-US" sz="1200">
                <a:solidFill>
                  <a:schemeClr val="dk1"/>
                </a:solidFill>
                <a:highlight>
                  <a:srgbClr val="F9F9F9"/>
                </a:highlight>
                <a:latin typeface="Roboto"/>
                <a:ea typeface="Roboto"/>
                <a:cs typeface="Roboto"/>
                <a:sym typeface="Roboto"/>
              </a:rPr>
              <a:t>Equal Justice Initiative, July 2015.</a:t>
            </a:r>
            <a:endParaRPr sz="1200">
              <a:solidFill>
                <a:schemeClr val="dk1"/>
              </a:solidFill>
              <a:highlight>
                <a:srgbClr val="F9F9F9"/>
              </a:highlight>
              <a:latin typeface="Roboto"/>
              <a:ea typeface="Roboto"/>
              <a:cs typeface="Roboto"/>
              <a:sym typeface="Roboto"/>
            </a:endParaRPr>
          </a:p>
          <a:p>
            <a:pPr marL="0" lvl="0" indent="0" algn="l" rtl="0">
              <a:spcBef>
                <a:spcPts val="0"/>
              </a:spcBef>
              <a:spcAft>
                <a:spcPts val="0"/>
              </a:spcAft>
              <a:buNone/>
            </a:pPr>
            <a:r>
              <a:rPr lang="en-US" sz="1200" u="sng">
                <a:solidFill>
                  <a:schemeClr val="hlink"/>
                </a:solidFill>
                <a:hlinkClick r:id="rId3"/>
              </a:rPr>
              <a:t>https://www.youtube.com/watch?time_continue=2&amp;v=r4e_djVSag4&amp;feature=emb_logo</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200">
                <a:latin typeface="Cambria"/>
                <a:ea typeface="Cambria"/>
                <a:cs typeface="Cambria"/>
                <a:sym typeface="Cambria"/>
              </a:rPr>
              <a:t>Painting: </a:t>
            </a:r>
            <a:r>
              <a:rPr lang="en-US" sz="1200">
                <a:solidFill>
                  <a:srgbClr val="202122"/>
                </a:solidFill>
                <a:highlight>
                  <a:srgbClr val="F8F9FA"/>
                </a:highlight>
                <a:latin typeface="Cambria"/>
                <a:ea typeface="Cambria"/>
                <a:cs typeface="Cambria"/>
                <a:sym typeface="Cambria"/>
              </a:rPr>
              <a:t>Washington at Constitutional Convention of 1787, signing of U.S. Constitution by Junius Brutus Stearns, 1856</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Video credit: Racism is Real, Brave New Films, April 29, 2015</a:t>
            </a:r>
            <a:endParaRPr dirty="0"/>
          </a:p>
          <a:p>
            <a:pPr marL="0" lvl="0" indent="0" algn="l" rtl="0">
              <a:lnSpc>
                <a:spcPct val="100000"/>
              </a:lnSpc>
              <a:spcBef>
                <a:spcPts val="0"/>
              </a:spcBef>
              <a:spcAft>
                <a:spcPts val="0"/>
              </a:spcAft>
              <a:buSzPts val="1100"/>
              <a:buNone/>
            </a:pPr>
            <a:r>
              <a:rPr lang="en-US" u="sng" dirty="0">
                <a:solidFill>
                  <a:schemeClr val="hlink"/>
                </a:solidFill>
                <a:hlinkClick r:id="rId3"/>
              </a:rPr>
              <a:t>https://www.youtube.com/watch?time_continue=3&amp;v=fTcSVQJ2h8g&amp;feature=emb_logo</a:t>
            </a:r>
            <a:endParaRPr dirty="0"/>
          </a:p>
        </p:txBody>
      </p:sp>
      <p:sp>
        <p:nvSpPr>
          <p:cNvPr id="303" name="Google Shape;30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78dcc628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778dcc6287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6 min. total with discussion (20 minutes total for this part). </a:t>
            </a:r>
            <a:endParaRPr/>
          </a:p>
          <a:p>
            <a:pPr marL="158750" lvl="0" indent="0" algn="l" rtl="0">
              <a:lnSpc>
                <a:spcPct val="100000"/>
              </a:lnSpc>
              <a:spcBef>
                <a:spcPts val="0"/>
              </a:spcBef>
              <a:spcAft>
                <a:spcPts val="0"/>
              </a:spcAft>
              <a:buSzPts val="1100"/>
              <a:buNone/>
            </a:pPr>
            <a:r>
              <a:rPr lang="en-US"/>
              <a:t>Click animation to reveal answers underneath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dirty="0"/>
              <a:t>Video Credits: </a:t>
            </a:r>
            <a:endParaRPr dirty="0"/>
          </a:p>
          <a:p>
            <a:pPr marL="0" lvl="0" indent="0" algn="l" rtl="0">
              <a:lnSpc>
                <a:spcPct val="100000"/>
              </a:lnSpc>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78dcc628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778dcc6287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6 min. total with discussion (20 minutes total for this part). </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Photo Credits: Washington Post (1)  </a:t>
            </a:r>
            <a:r>
              <a:rPr lang="en-US" u="sng">
                <a:solidFill>
                  <a:schemeClr val="hlink"/>
                </a:solidFill>
                <a:hlinkClick r:id="rId3"/>
              </a:rPr>
              <a:t>https://www.washingtonpost.com/news/post-nation/wp/2016/07/22/blm-whats-next/</a:t>
            </a:r>
            <a:endParaRPr/>
          </a:p>
          <a:p>
            <a:pPr marL="457200" lvl="0" indent="-228600" algn="l" rtl="0">
              <a:lnSpc>
                <a:spcPct val="100000"/>
              </a:lnSpc>
              <a:spcBef>
                <a:spcPts val="0"/>
              </a:spcBef>
              <a:spcAft>
                <a:spcPts val="0"/>
              </a:spcAft>
              <a:buSzPts val="1100"/>
              <a:buNone/>
            </a:pPr>
            <a:r>
              <a:rPr lang="en-US"/>
              <a:t>(2) </a:t>
            </a:r>
            <a:endParaRPr/>
          </a:p>
          <a:p>
            <a:pPr marL="457200" lvl="0" indent="-228600" algn="l" rtl="0">
              <a:lnSpc>
                <a:spcPct val="100000"/>
              </a:lnSpc>
              <a:spcBef>
                <a:spcPts val="0"/>
              </a:spcBef>
              <a:spcAft>
                <a:spcPts val="0"/>
              </a:spcAft>
              <a:buSzPts val="1100"/>
              <a:buNone/>
            </a:pPr>
            <a:r>
              <a:rPr lang="en-US" u="sng">
                <a:solidFill>
                  <a:schemeClr val="hlink"/>
                </a:solidFill>
                <a:hlinkClick r:id="rId4"/>
              </a:rPr>
              <a:t>https://www.washingtonpost.com/education/2019/02/05/its-black-lives-matter-school-week-why-that-matters-especially-now-how-classrooms-are-taking-part/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778dcc63a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778dcc63a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https://www.ted.com/playlists/250/talks_to_help_you_understand_r</a:t>
            </a:r>
            <a:endParaRPr/>
          </a:p>
        </p:txBody>
      </p:sp>
      <p:sp>
        <p:nvSpPr>
          <p:cNvPr id="395" name="Google Shape;39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1200"/>
              <a:t>Video Credit: P&amp;G, The Look June 2019</a:t>
            </a:r>
            <a:endParaRPr sz="1200"/>
          </a:p>
          <a:p>
            <a:pPr marL="0" lvl="0" indent="0" algn="l" rtl="0">
              <a:lnSpc>
                <a:spcPct val="100000"/>
              </a:lnSpc>
              <a:spcBef>
                <a:spcPts val="0"/>
              </a:spcBef>
              <a:spcAft>
                <a:spcPts val="0"/>
              </a:spcAft>
              <a:buNone/>
            </a:pPr>
            <a:r>
              <a:rPr lang="en-US" sz="1200"/>
              <a:t> </a:t>
            </a:r>
            <a:r>
              <a:rPr lang="en-US" u="sng">
                <a:solidFill>
                  <a:schemeClr val="hlink"/>
                </a:solidFill>
                <a:hlinkClick r:id="rId3"/>
              </a:rPr>
              <a:t>https://www.youtube.com/watch?v=aC7lbdD1hq0</a:t>
            </a:r>
            <a:endParaRPr sz="1200"/>
          </a:p>
          <a:p>
            <a:pPr marL="0" lvl="0" indent="0" algn="l" rtl="0">
              <a:lnSpc>
                <a:spcPct val="100000"/>
              </a:lnSpc>
              <a:spcBef>
                <a:spcPts val="0"/>
              </a:spcBef>
              <a:spcAft>
                <a:spcPts val="0"/>
              </a:spcAft>
              <a:buNone/>
            </a:pPr>
            <a:r>
              <a:rPr lang="en-US" sz="1200">
                <a:solidFill>
                  <a:srgbClr val="202020"/>
                </a:solidFill>
                <a:highlight>
                  <a:srgbClr val="FFFFFF"/>
                </a:highlight>
              </a:rPr>
              <a:t>Production Company:</a:t>
            </a:r>
            <a:r>
              <a:rPr lang="en-US" sz="1200" u="sng">
                <a:solidFill>
                  <a:srgbClr val="202020"/>
                </a:solidFill>
                <a:highlight>
                  <a:srgbClr val="FFFFFF"/>
                </a:highlight>
                <a:hlinkClick r:id="rId4"/>
              </a:rPr>
              <a:t>Stink</a:t>
            </a:r>
            <a:endParaRPr sz="1200" u="sng">
              <a:solidFill>
                <a:srgbClr val="202020"/>
              </a:solidFill>
              <a:highlight>
                <a:srgbClr val="FFFFFF"/>
              </a:highlight>
            </a:endParaRPr>
          </a:p>
          <a:p>
            <a:pPr marL="0" lvl="0" indent="0" algn="l" rtl="0">
              <a:lnSpc>
                <a:spcPct val="100000"/>
              </a:lnSpc>
              <a:spcBef>
                <a:spcPts val="0"/>
              </a:spcBef>
              <a:spcAft>
                <a:spcPts val="2900"/>
              </a:spcAft>
              <a:buNone/>
            </a:pPr>
            <a:r>
              <a:rPr lang="en-US" sz="1200">
                <a:solidFill>
                  <a:srgbClr val="202020"/>
                </a:solidFill>
                <a:highlight>
                  <a:srgbClr val="FFFFFF"/>
                </a:highlight>
              </a:rPr>
              <a:t>Director: Anthony Mandler</a:t>
            </a:r>
            <a:endParaRPr sz="1200"/>
          </a:p>
        </p:txBody>
      </p:sp>
      <p:sp>
        <p:nvSpPr>
          <p:cNvPr id="169" name="Google Shape;169;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1 min.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2 min.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 min.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Video Credit: National Geographic </a:t>
            </a:r>
            <a:endParaRPr dirty="0"/>
          </a:p>
          <a:p>
            <a:pPr marL="0" lvl="0" indent="0" algn="l" rtl="0">
              <a:lnSpc>
                <a:spcPct val="100000"/>
              </a:lnSpc>
              <a:spcBef>
                <a:spcPts val="0"/>
              </a:spcBef>
              <a:spcAft>
                <a:spcPts val="0"/>
              </a:spcAft>
              <a:buSzPts val="1100"/>
              <a:buNone/>
            </a:pPr>
            <a:r>
              <a:rPr lang="en-US" dirty="0"/>
              <a:t>https://youtu.be/FS4DGri-NBo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2 min.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827484" y="1539689"/>
            <a:ext cx="6709906" cy="3146611"/>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20" name="Google Shape;20;p2"/>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65430" y="1390644"/>
            <a:ext cx="3819680" cy="118110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2700"/>
              <a:buFont typeface="Century Gothic"/>
              <a:buNone/>
              <a:defRPr sz="27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a:spLocks noGrp="1"/>
          </p:cNvSpPr>
          <p:nvPr>
            <p:ph type="pic" idx="2"/>
          </p:nvPr>
        </p:nvSpPr>
        <p:spPr>
          <a:xfrm>
            <a:off x="5212160" y="857250"/>
            <a:ext cx="2400300" cy="3429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4" name="Google Shape;74;p11"/>
          <p:cNvSpPr txBox="1">
            <a:spLocks noGrp="1"/>
          </p:cNvSpPr>
          <p:nvPr>
            <p:ph type="body" idx="1"/>
          </p:nvPr>
        </p:nvSpPr>
        <p:spPr>
          <a:xfrm>
            <a:off x="866216" y="2743200"/>
            <a:ext cx="3813734" cy="1028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75" name="Google Shape;75;p11"/>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66217" y="3600440"/>
            <a:ext cx="6619243"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1800"/>
              <a:buFont typeface="Century Gothic"/>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a:spLocks noGrp="1"/>
          </p:cNvSpPr>
          <p:nvPr>
            <p:ph type="pic" idx="2"/>
          </p:nvPr>
        </p:nvSpPr>
        <p:spPr>
          <a:xfrm>
            <a:off x="866216" y="514350"/>
            <a:ext cx="6619244" cy="27305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1" name="Google Shape;81;p12"/>
          <p:cNvSpPr txBox="1">
            <a:spLocks noGrp="1"/>
          </p:cNvSpPr>
          <p:nvPr>
            <p:ph type="body" idx="1"/>
          </p:nvPr>
        </p:nvSpPr>
        <p:spPr>
          <a:xfrm>
            <a:off x="866217" y="4025494"/>
            <a:ext cx="6619242" cy="37028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720"/>
              <a:buNone/>
              <a:defRPr sz="90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82" name="Google Shape;82;p12"/>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66216" y="1085850"/>
            <a:ext cx="6619244" cy="1485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body" idx="1"/>
          </p:nvPr>
        </p:nvSpPr>
        <p:spPr>
          <a:xfrm>
            <a:off x="866216" y="2743200"/>
            <a:ext cx="6619244" cy="177165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750"/>
              </a:spcBef>
              <a:spcAft>
                <a:spcPts val="0"/>
              </a:spcAft>
              <a:buSzPts val="1080"/>
              <a:buNone/>
              <a:defRPr sz="13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88" name="Google Shape;88;p13"/>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1181101" y="1085850"/>
            <a:ext cx="5999486" cy="174253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body" idx="1"/>
          </p:nvPr>
        </p:nvSpPr>
        <p:spPr>
          <a:xfrm>
            <a:off x="1447800" y="2828380"/>
            <a:ext cx="5459737" cy="25663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b="0" i="0" cap="small">
                <a:solidFill>
                  <a:schemeClr val="accent1"/>
                </a:solidFill>
                <a:latin typeface="Century Gothic"/>
                <a:ea typeface="Century Gothic"/>
                <a:cs typeface="Century Gothic"/>
                <a:sym typeface="Century Gothic"/>
              </a:defRPr>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94" name="Google Shape;94;p14"/>
          <p:cNvSpPr txBox="1">
            <a:spLocks noGrp="1"/>
          </p:cNvSpPr>
          <p:nvPr>
            <p:ph type="body" idx="2"/>
          </p:nvPr>
        </p:nvSpPr>
        <p:spPr>
          <a:xfrm>
            <a:off x="866216" y="3262993"/>
            <a:ext cx="6619244" cy="12573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750"/>
              </a:spcBef>
              <a:spcAft>
                <a:spcPts val="0"/>
              </a:spcAft>
              <a:buSzPts val="1080"/>
              <a:buNone/>
              <a:defRPr sz="13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95" name="Google Shape;95;p14"/>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4"/>
          <p:cNvSpPr txBox="1"/>
          <p:nvPr/>
        </p:nvSpPr>
        <p:spPr>
          <a:xfrm>
            <a:off x="673721" y="728440"/>
            <a:ext cx="601434" cy="150041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150"/>
              <a:buFont typeface="Arial"/>
              <a:buNone/>
            </a:pPr>
            <a:r>
              <a:rPr lang="en-US" sz="9150" b="0" i="0" u="none" strike="noStrike" cap="none">
                <a:solidFill>
                  <a:schemeClr val="accen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99" name="Google Shape;99;p14"/>
          <p:cNvSpPr txBox="1"/>
          <p:nvPr/>
        </p:nvSpPr>
        <p:spPr>
          <a:xfrm>
            <a:off x="6997868" y="1960341"/>
            <a:ext cx="601434" cy="150041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150"/>
              <a:buFont typeface="Arial"/>
              <a:buNone/>
            </a:pPr>
            <a:r>
              <a:rPr lang="en-US" sz="9150" b="0" i="0" u="none" strike="noStrike" cap="none">
                <a:solidFill>
                  <a:schemeClr val="accen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866216" y="2343151"/>
            <a:ext cx="6619245" cy="123988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3000"/>
              <a:buFont typeface="Century Gothic"/>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
          <p:cNvSpPr txBox="1">
            <a:spLocks noGrp="1"/>
          </p:cNvSpPr>
          <p:nvPr>
            <p:ph type="body" idx="1"/>
          </p:nvPr>
        </p:nvSpPr>
        <p:spPr>
          <a:xfrm>
            <a:off x="866216" y="3583036"/>
            <a:ext cx="6619244" cy="64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1200"/>
              <a:buNone/>
              <a:defRPr sz="1500" cap="none">
                <a:solidFill>
                  <a:schemeClr val="accent1"/>
                </a:solidFill>
              </a:defRPr>
            </a:lvl1pPr>
            <a:lvl2pPr marL="914400" lvl="1" indent="-228600" algn="l">
              <a:lnSpc>
                <a:spcPct val="100000"/>
              </a:lnSpc>
              <a:spcBef>
                <a:spcPts val="750"/>
              </a:spcBef>
              <a:spcAft>
                <a:spcPts val="0"/>
              </a:spcAft>
              <a:buSzPts val="1080"/>
              <a:buNone/>
              <a:defRPr sz="1350">
                <a:solidFill>
                  <a:schemeClr val="lt1"/>
                </a:solidFill>
              </a:defRPr>
            </a:lvl2pPr>
            <a:lvl3pPr marL="1371600" lvl="2" indent="-228600" algn="l">
              <a:lnSpc>
                <a:spcPct val="100000"/>
              </a:lnSpc>
              <a:spcBef>
                <a:spcPts val="750"/>
              </a:spcBef>
              <a:spcAft>
                <a:spcPts val="0"/>
              </a:spcAft>
              <a:buSzPts val="960"/>
              <a:buNone/>
              <a:defRPr sz="1200">
                <a:solidFill>
                  <a:schemeClr val="lt1"/>
                </a:solidFill>
              </a:defRPr>
            </a:lvl3pPr>
            <a:lvl4pPr marL="1828800" lvl="3" indent="-228600" algn="l">
              <a:lnSpc>
                <a:spcPct val="100000"/>
              </a:lnSpc>
              <a:spcBef>
                <a:spcPts val="750"/>
              </a:spcBef>
              <a:spcAft>
                <a:spcPts val="0"/>
              </a:spcAft>
              <a:buSzPts val="840"/>
              <a:buNone/>
              <a:defRPr sz="1050">
                <a:solidFill>
                  <a:schemeClr val="lt1"/>
                </a:solidFill>
              </a:defRPr>
            </a:lvl4pPr>
            <a:lvl5pPr marL="2286000" lvl="4" indent="-228600" algn="l">
              <a:lnSpc>
                <a:spcPct val="100000"/>
              </a:lnSpc>
              <a:spcBef>
                <a:spcPts val="750"/>
              </a:spcBef>
              <a:spcAft>
                <a:spcPts val="0"/>
              </a:spcAft>
              <a:buSzPts val="840"/>
              <a:buNone/>
              <a:defRPr sz="1050">
                <a:solidFill>
                  <a:schemeClr val="lt1"/>
                </a:solidFill>
              </a:defRPr>
            </a:lvl5pPr>
            <a:lvl6pPr marL="2743200" lvl="5" indent="-228600" algn="l">
              <a:lnSpc>
                <a:spcPct val="100000"/>
              </a:lnSpc>
              <a:spcBef>
                <a:spcPts val="750"/>
              </a:spcBef>
              <a:spcAft>
                <a:spcPts val="0"/>
              </a:spcAft>
              <a:buSzPts val="840"/>
              <a:buNone/>
              <a:defRPr sz="1050">
                <a:solidFill>
                  <a:schemeClr val="lt1"/>
                </a:solidFill>
              </a:defRPr>
            </a:lvl6pPr>
            <a:lvl7pPr marL="3200400" lvl="6" indent="-228600" algn="l">
              <a:lnSpc>
                <a:spcPct val="100000"/>
              </a:lnSpc>
              <a:spcBef>
                <a:spcPts val="750"/>
              </a:spcBef>
              <a:spcAft>
                <a:spcPts val="0"/>
              </a:spcAft>
              <a:buSzPts val="840"/>
              <a:buNone/>
              <a:defRPr sz="1050">
                <a:solidFill>
                  <a:schemeClr val="lt1"/>
                </a:solidFill>
              </a:defRPr>
            </a:lvl7pPr>
            <a:lvl8pPr marL="3657600" lvl="7" indent="-228600" algn="l">
              <a:lnSpc>
                <a:spcPct val="100000"/>
              </a:lnSpc>
              <a:spcBef>
                <a:spcPts val="750"/>
              </a:spcBef>
              <a:spcAft>
                <a:spcPts val="0"/>
              </a:spcAft>
              <a:buSzPts val="840"/>
              <a:buNone/>
              <a:defRPr sz="1050">
                <a:solidFill>
                  <a:schemeClr val="lt1"/>
                </a:solidFill>
              </a:defRPr>
            </a:lvl8pPr>
            <a:lvl9pPr marL="4114800" lvl="8" indent="-228600" algn="l">
              <a:lnSpc>
                <a:spcPct val="100000"/>
              </a:lnSpc>
              <a:spcBef>
                <a:spcPts val="750"/>
              </a:spcBef>
              <a:spcAft>
                <a:spcPts val="0"/>
              </a:spcAft>
              <a:buSzPts val="840"/>
              <a:buNone/>
              <a:defRPr sz="1050">
                <a:solidFill>
                  <a:schemeClr val="lt1"/>
                </a:solidFill>
              </a:defRPr>
            </a:lvl9pPr>
          </a:lstStyle>
          <a:p>
            <a:endParaRPr/>
          </a:p>
        </p:txBody>
      </p:sp>
      <p:sp>
        <p:nvSpPr>
          <p:cNvPr id="103" name="Google Shape;103;p15"/>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5"/>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5"/>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3150"/>
              <a:buFont typeface="Century Gothic"/>
              <a:buNone/>
              <a:defRPr sz="31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6"/>
          <p:cNvSpPr txBox="1">
            <a:spLocks noGrp="1"/>
          </p:cNvSpPr>
          <p:nvPr>
            <p:ph type="body" idx="1"/>
          </p:nvPr>
        </p:nvSpPr>
        <p:spPr>
          <a:xfrm>
            <a:off x="474710" y="1485900"/>
            <a:ext cx="2210150"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109" name="Google Shape;109;p16"/>
          <p:cNvSpPr txBox="1">
            <a:spLocks noGrp="1"/>
          </p:cNvSpPr>
          <p:nvPr>
            <p:ph type="body" idx="2"/>
          </p:nvPr>
        </p:nvSpPr>
        <p:spPr>
          <a:xfrm>
            <a:off x="489347" y="2000250"/>
            <a:ext cx="2195513" cy="26920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110" name="Google Shape;110;p16"/>
          <p:cNvSpPr txBox="1">
            <a:spLocks noGrp="1"/>
          </p:cNvSpPr>
          <p:nvPr>
            <p:ph type="body" idx="3"/>
          </p:nvPr>
        </p:nvSpPr>
        <p:spPr>
          <a:xfrm>
            <a:off x="2912745" y="1485900"/>
            <a:ext cx="2202181"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111" name="Google Shape;111;p16"/>
          <p:cNvSpPr txBox="1">
            <a:spLocks noGrp="1"/>
          </p:cNvSpPr>
          <p:nvPr>
            <p:ph type="body" idx="4"/>
          </p:nvPr>
        </p:nvSpPr>
        <p:spPr>
          <a:xfrm>
            <a:off x="2904829" y="2000250"/>
            <a:ext cx="2210096" cy="26920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112" name="Google Shape;112;p16"/>
          <p:cNvSpPr txBox="1">
            <a:spLocks noGrp="1"/>
          </p:cNvSpPr>
          <p:nvPr>
            <p:ph type="body" idx="5"/>
          </p:nvPr>
        </p:nvSpPr>
        <p:spPr>
          <a:xfrm>
            <a:off x="5343525" y="1485900"/>
            <a:ext cx="2199085"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113" name="Google Shape;113;p16"/>
          <p:cNvSpPr txBox="1">
            <a:spLocks noGrp="1"/>
          </p:cNvSpPr>
          <p:nvPr>
            <p:ph type="body" idx="6"/>
          </p:nvPr>
        </p:nvSpPr>
        <p:spPr>
          <a:xfrm>
            <a:off x="5343525" y="2000250"/>
            <a:ext cx="2199085" cy="26920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cxnSp>
        <p:nvCxnSpPr>
          <p:cNvPr id="114" name="Google Shape;114;p16"/>
          <p:cNvCxnSpPr/>
          <p:nvPr/>
        </p:nvCxnSpPr>
        <p:spPr>
          <a:xfrm>
            <a:off x="2794607" y="1600200"/>
            <a:ext cx="0" cy="29718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15" name="Google Shape;115;p16"/>
          <p:cNvCxnSpPr/>
          <p:nvPr/>
        </p:nvCxnSpPr>
        <p:spPr>
          <a:xfrm>
            <a:off x="5221670" y="1600200"/>
            <a:ext cx="0" cy="297516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16" name="Google Shape;116;p16"/>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6"/>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6"/>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3150"/>
              <a:buFont typeface="Century Gothic"/>
              <a:buNone/>
              <a:defRPr sz="31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489347" y="3188212"/>
            <a:ext cx="2205038"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122" name="Google Shape;122;p17"/>
          <p:cNvSpPr>
            <a:spLocks noGrp="1"/>
          </p:cNvSpPr>
          <p:nvPr>
            <p:ph type="pic" idx="2"/>
          </p:nvPr>
        </p:nvSpPr>
        <p:spPr>
          <a:xfrm>
            <a:off x="489347" y="1657350"/>
            <a:ext cx="2205038"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3" name="Google Shape;123;p17"/>
          <p:cNvSpPr txBox="1">
            <a:spLocks noGrp="1"/>
          </p:cNvSpPr>
          <p:nvPr>
            <p:ph type="body" idx="3"/>
          </p:nvPr>
        </p:nvSpPr>
        <p:spPr>
          <a:xfrm>
            <a:off x="489347" y="3620409"/>
            <a:ext cx="2205038" cy="4943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124" name="Google Shape;124;p17"/>
          <p:cNvSpPr txBox="1">
            <a:spLocks noGrp="1"/>
          </p:cNvSpPr>
          <p:nvPr>
            <p:ph type="body" idx="4"/>
          </p:nvPr>
        </p:nvSpPr>
        <p:spPr>
          <a:xfrm>
            <a:off x="2917032" y="3188212"/>
            <a:ext cx="2197894"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125" name="Google Shape;125;p17"/>
          <p:cNvSpPr>
            <a:spLocks noGrp="1"/>
          </p:cNvSpPr>
          <p:nvPr>
            <p:ph type="pic" idx="5"/>
          </p:nvPr>
        </p:nvSpPr>
        <p:spPr>
          <a:xfrm>
            <a:off x="2917031" y="1657350"/>
            <a:ext cx="2197894"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6" name="Google Shape;126;p17"/>
          <p:cNvSpPr txBox="1">
            <a:spLocks noGrp="1"/>
          </p:cNvSpPr>
          <p:nvPr>
            <p:ph type="body" idx="6"/>
          </p:nvPr>
        </p:nvSpPr>
        <p:spPr>
          <a:xfrm>
            <a:off x="2916016" y="3620408"/>
            <a:ext cx="2200805" cy="4943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127" name="Google Shape;127;p17"/>
          <p:cNvSpPr txBox="1">
            <a:spLocks noGrp="1"/>
          </p:cNvSpPr>
          <p:nvPr>
            <p:ph type="body" idx="7"/>
          </p:nvPr>
        </p:nvSpPr>
        <p:spPr>
          <a:xfrm>
            <a:off x="5343525" y="3188212"/>
            <a:ext cx="2199085"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128" name="Google Shape;128;p17"/>
          <p:cNvSpPr>
            <a:spLocks noGrp="1"/>
          </p:cNvSpPr>
          <p:nvPr>
            <p:ph type="pic" idx="8"/>
          </p:nvPr>
        </p:nvSpPr>
        <p:spPr>
          <a:xfrm>
            <a:off x="5343525" y="1657350"/>
            <a:ext cx="2199085"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Autofit/>
          </a:bodyPr>
          <a:lstStyle>
            <a:lvl1pPr marR="0" lvl="0" algn="ctr"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96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9" name="Google Shape;129;p17"/>
          <p:cNvSpPr txBox="1">
            <a:spLocks noGrp="1"/>
          </p:cNvSpPr>
          <p:nvPr>
            <p:ph type="body" idx="9"/>
          </p:nvPr>
        </p:nvSpPr>
        <p:spPr>
          <a:xfrm>
            <a:off x="5343432" y="3620406"/>
            <a:ext cx="2201998" cy="4943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cxnSp>
        <p:nvCxnSpPr>
          <p:cNvPr id="130" name="Google Shape;130;p17"/>
          <p:cNvCxnSpPr/>
          <p:nvPr/>
        </p:nvCxnSpPr>
        <p:spPr>
          <a:xfrm>
            <a:off x="2794607" y="1600200"/>
            <a:ext cx="0" cy="29718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31" name="Google Shape;131;p17"/>
          <p:cNvCxnSpPr/>
          <p:nvPr/>
        </p:nvCxnSpPr>
        <p:spPr>
          <a:xfrm>
            <a:off x="5221670" y="1600200"/>
            <a:ext cx="0" cy="297516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32" name="Google Shape;132;p17"/>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7"/>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7"/>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8"/>
          <p:cNvSpPr txBox="1">
            <a:spLocks noGrp="1"/>
          </p:cNvSpPr>
          <p:nvPr>
            <p:ph type="body" idx="1"/>
          </p:nvPr>
        </p:nvSpPr>
        <p:spPr>
          <a:xfrm rot="5400000">
            <a:off x="2609131" y="-241959"/>
            <a:ext cx="3146611" cy="6709906"/>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138" name="Google Shape;138;p18"/>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8"/>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8"/>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rot="5400000">
            <a:off x="4700588" y="1850231"/>
            <a:ext cx="4369594" cy="13144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9"/>
          <p:cNvSpPr txBox="1">
            <a:spLocks noGrp="1"/>
          </p:cNvSpPr>
          <p:nvPr>
            <p:ph type="body" idx="1"/>
          </p:nvPr>
        </p:nvSpPr>
        <p:spPr>
          <a:xfrm rot="5400000">
            <a:off x="1259683" y="-104773"/>
            <a:ext cx="4026693" cy="5567362"/>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750"/>
              </a:spcBef>
              <a:spcAft>
                <a:spcPts val="0"/>
              </a:spcAft>
              <a:buSzPts val="1440"/>
              <a:buChar char="►"/>
              <a:defRPr/>
            </a:lvl1pPr>
            <a:lvl2pPr marL="914400" lvl="1" indent="-320040" algn="l">
              <a:lnSpc>
                <a:spcPct val="100000"/>
              </a:lnSpc>
              <a:spcBef>
                <a:spcPts val="750"/>
              </a:spcBef>
              <a:spcAft>
                <a:spcPts val="0"/>
              </a:spcAft>
              <a:buSzPts val="1440"/>
              <a:buChar char="►"/>
              <a:defRPr/>
            </a:lvl2pPr>
            <a:lvl3pPr marL="1371600" lvl="2" indent="-320039" algn="l">
              <a:lnSpc>
                <a:spcPct val="100000"/>
              </a:lnSpc>
              <a:spcBef>
                <a:spcPts val="750"/>
              </a:spcBef>
              <a:spcAft>
                <a:spcPts val="0"/>
              </a:spcAft>
              <a:buSzPts val="1440"/>
              <a:buChar char="►"/>
              <a:defRPr/>
            </a:lvl3pPr>
            <a:lvl4pPr marL="1828800" lvl="3" indent="-320039" algn="l">
              <a:lnSpc>
                <a:spcPct val="100000"/>
              </a:lnSpc>
              <a:spcBef>
                <a:spcPts val="750"/>
              </a:spcBef>
              <a:spcAft>
                <a:spcPts val="0"/>
              </a:spcAft>
              <a:buSzPts val="1440"/>
              <a:buChar char="►"/>
              <a:defRPr/>
            </a:lvl4pPr>
            <a:lvl5pPr marL="2286000" lvl="4" indent="-320039" algn="l">
              <a:lnSpc>
                <a:spcPct val="100000"/>
              </a:lnSpc>
              <a:spcBef>
                <a:spcPts val="750"/>
              </a:spcBef>
              <a:spcAft>
                <a:spcPts val="0"/>
              </a:spcAft>
              <a:buSzPts val="1440"/>
              <a:buChar char="►"/>
              <a:defRPr/>
            </a:lvl5pPr>
            <a:lvl6pPr marL="2743200" lvl="5" indent="-320039" algn="l">
              <a:lnSpc>
                <a:spcPct val="100000"/>
              </a:lnSpc>
              <a:spcBef>
                <a:spcPts val="750"/>
              </a:spcBef>
              <a:spcAft>
                <a:spcPts val="0"/>
              </a:spcAft>
              <a:buSzPts val="1440"/>
              <a:buChar char="►"/>
              <a:defRPr/>
            </a:lvl6pPr>
            <a:lvl7pPr marL="3200400" lvl="6" indent="-320039" algn="l">
              <a:lnSpc>
                <a:spcPct val="100000"/>
              </a:lnSpc>
              <a:spcBef>
                <a:spcPts val="750"/>
              </a:spcBef>
              <a:spcAft>
                <a:spcPts val="0"/>
              </a:spcAft>
              <a:buSzPts val="1440"/>
              <a:buChar char="►"/>
              <a:defRPr/>
            </a:lvl7pPr>
            <a:lvl8pPr marL="3657600" lvl="7" indent="-320040" algn="l">
              <a:lnSpc>
                <a:spcPct val="100000"/>
              </a:lnSpc>
              <a:spcBef>
                <a:spcPts val="750"/>
              </a:spcBef>
              <a:spcAft>
                <a:spcPts val="0"/>
              </a:spcAft>
              <a:buSzPts val="1440"/>
              <a:buChar char="►"/>
              <a:defRPr/>
            </a:lvl8pPr>
            <a:lvl9pPr marL="4114800" lvl="8" indent="-320040" algn="l">
              <a:lnSpc>
                <a:spcPct val="100000"/>
              </a:lnSpc>
              <a:spcBef>
                <a:spcPts val="750"/>
              </a:spcBef>
              <a:spcAft>
                <a:spcPts val="0"/>
              </a:spcAft>
              <a:buSzPts val="1440"/>
              <a:buChar char="►"/>
              <a:defRPr/>
            </a:lvl9pPr>
          </a:lstStyle>
          <a:p>
            <a:endParaRPr/>
          </a:p>
        </p:txBody>
      </p:sp>
      <p:sp>
        <p:nvSpPr>
          <p:cNvPr id="144" name="Google Shape;144;p19"/>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9"/>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9"/>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2800"/>
              <a:buFont typeface="Century Gothic"/>
              <a:buNone/>
              <a:defRPr/>
            </a:lvl1pPr>
            <a:lvl2pPr lvl="1" algn="l">
              <a:lnSpc>
                <a:spcPct val="100000"/>
              </a:lnSpc>
              <a:spcBef>
                <a:spcPts val="0"/>
              </a:spcBef>
              <a:spcAft>
                <a:spcPts val="0"/>
              </a:spcAft>
              <a:buClr>
                <a:schemeClr val="lt2"/>
              </a:buClr>
              <a:buSzPts val="2800"/>
              <a:buNone/>
              <a:defRPr/>
            </a:lvl2pPr>
            <a:lvl3pPr lvl="2" algn="l">
              <a:lnSpc>
                <a:spcPct val="100000"/>
              </a:lnSpc>
              <a:spcBef>
                <a:spcPts val="0"/>
              </a:spcBef>
              <a:spcAft>
                <a:spcPts val="0"/>
              </a:spcAft>
              <a:buClr>
                <a:schemeClr val="lt2"/>
              </a:buClr>
              <a:buSzPts val="2800"/>
              <a:buNone/>
              <a:defRPr/>
            </a:lvl3pPr>
            <a:lvl4pPr lvl="3" algn="l">
              <a:lnSpc>
                <a:spcPct val="100000"/>
              </a:lnSpc>
              <a:spcBef>
                <a:spcPts val="0"/>
              </a:spcBef>
              <a:spcAft>
                <a:spcPts val="0"/>
              </a:spcAft>
              <a:buClr>
                <a:schemeClr val="lt2"/>
              </a:buClr>
              <a:buSzPts val="2800"/>
              <a:buNone/>
              <a:defRPr/>
            </a:lvl4pPr>
            <a:lvl5pPr lvl="4" algn="l">
              <a:lnSpc>
                <a:spcPct val="100000"/>
              </a:lnSpc>
              <a:spcBef>
                <a:spcPts val="0"/>
              </a:spcBef>
              <a:spcAft>
                <a:spcPts val="0"/>
              </a:spcAft>
              <a:buClr>
                <a:schemeClr val="lt2"/>
              </a:buClr>
              <a:buSzPts val="2800"/>
              <a:buNone/>
              <a:defRPr/>
            </a:lvl5pPr>
            <a:lvl6pPr lvl="5" algn="l">
              <a:lnSpc>
                <a:spcPct val="100000"/>
              </a:lnSpc>
              <a:spcBef>
                <a:spcPts val="0"/>
              </a:spcBef>
              <a:spcAft>
                <a:spcPts val="0"/>
              </a:spcAft>
              <a:buClr>
                <a:schemeClr val="lt2"/>
              </a:buClr>
              <a:buSzPts val="2800"/>
              <a:buNone/>
              <a:defRPr/>
            </a:lvl6pPr>
            <a:lvl7pPr lvl="6" algn="l">
              <a:lnSpc>
                <a:spcPct val="100000"/>
              </a:lnSpc>
              <a:spcBef>
                <a:spcPts val="0"/>
              </a:spcBef>
              <a:spcAft>
                <a:spcPts val="0"/>
              </a:spcAft>
              <a:buClr>
                <a:schemeClr val="lt2"/>
              </a:buClr>
              <a:buSzPts val="2800"/>
              <a:buNone/>
              <a:defRPr/>
            </a:lvl7pPr>
            <a:lvl8pPr lvl="7" algn="l">
              <a:lnSpc>
                <a:spcPct val="100000"/>
              </a:lnSpc>
              <a:spcBef>
                <a:spcPts val="0"/>
              </a:spcBef>
              <a:spcAft>
                <a:spcPts val="0"/>
              </a:spcAft>
              <a:buClr>
                <a:schemeClr val="lt2"/>
              </a:buClr>
              <a:buSzPts val="2800"/>
              <a:buNone/>
              <a:defRPr/>
            </a:lvl8pPr>
            <a:lvl9pPr lvl="8" algn="l">
              <a:lnSpc>
                <a:spcPct val="100000"/>
              </a:lnSpc>
              <a:spcBef>
                <a:spcPts val="0"/>
              </a:spcBef>
              <a:spcAft>
                <a:spcPts val="0"/>
              </a:spcAft>
              <a:buClr>
                <a:schemeClr val="lt2"/>
              </a:buClr>
              <a:buSzPts val="2800"/>
              <a:buNone/>
              <a:defRPr/>
            </a:lvl9pPr>
          </a:lstStyle>
          <a:p>
            <a:endParaRPr/>
          </a:p>
        </p:txBody>
      </p:sp>
      <p:sp>
        <p:nvSpPr>
          <p:cNvPr id="25" name="Google Shape;2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6" name="Google Shape;2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4"/>
          <p:cNvSpPr txBox="1">
            <a:spLocks noGrp="1"/>
          </p:cNvSpPr>
          <p:nvPr>
            <p:ph type="ctrTitle"/>
          </p:nvPr>
        </p:nvSpPr>
        <p:spPr>
          <a:xfrm>
            <a:off x="866216" y="1085850"/>
            <a:ext cx="6619244" cy="249718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ubTitle" idx="1"/>
          </p:nvPr>
        </p:nvSpPr>
        <p:spPr>
          <a:xfrm>
            <a:off x="866216" y="3583035"/>
            <a:ext cx="6619244" cy="646065"/>
          </a:xfrm>
          <a:prstGeom prst="rect">
            <a:avLst/>
          </a:prstGeom>
          <a:noFill/>
          <a:ln>
            <a:noFill/>
          </a:ln>
        </p:spPr>
        <p:txBody>
          <a:bodyPr spcFirstLastPara="1" wrap="square" lIns="91425" tIns="45700" rIns="91425" bIns="45700" anchor="t" anchorCtr="0">
            <a:noAutofit/>
          </a:bodyPr>
          <a:lstStyle>
            <a:lvl1pPr lvl="0" algn="l">
              <a:lnSpc>
                <a:spcPct val="100000"/>
              </a:lnSpc>
              <a:spcBef>
                <a:spcPts val="750"/>
              </a:spcBef>
              <a:spcAft>
                <a:spcPts val="0"/>
              </a:spcAft>
              <a:buSzPts val="1200"/>
              <a:buNone/>
              <a:defRPr cap="none">
                <a:solidFill>
                  <a:schemeClr val="accent1"/>
                </a:solidFill>
              </a:defRPr>
            </a:lvl1pPr>
            <a:lvl2pPr lvl="1" algn="ctr">
              <a:lnSpc>
                <a:spcPct val="100000"/>
              </a:lnSpc>
              <a:spcBef>
                <a:spcPts val="750"/>
              </a:spcBef>
              <a:spcAft>
                <a:spcPts val="0"/>
              </a:spcAft>
              <a:buSzPts val="1080"/>
              <a:buNone/>
              <a:defRPr>
                <a:solidFill>
                  <a:schemeClr val="lt1"/>
                </a:solidFill>
              </a:defRPr>
            </a:lvl2pPr>
            <a:lvl3pPr lvl="2" algn="ctr">
              <a:lnSpc>
                <a:spcPct val="100000"/>
              </a:lnSpc>
              <a:spcBef>
                <a:spcPts val="750"/>
              </a:spcBef>
              <a:spcAft>
                <a:spcPts val="0"/>
              </a:spcAft>
              <a:buSzPts val="960"/>
              <a:buNone/>
              <a:defRPr>
                <a:solidFill>
                  <a:schemeClr val="lt1"/>
                </a:solidFill>
              </a:defRPr>
            </a:lvl3pPr>
            <a:lvl4pPr lvl="3" algn="ctr">
              <a:lnSpc>
                <a:spcPct val="100000"/>
              </a:lnSpc>
              <a:spcBef>
                <a:spcPts val="750"/>
              </a:spcBef>
              <a:spcAft>
                <a:spcPts val="0"/>
              </a:spcAft>
              <a:buSzPts val="840"/>
              <a:buNone/>
              <a:defRPr>
                <a:solidFill>
                  <a:schemeClr val="lt1"/>
                </a:solidFill>
              </a:defRPr>
            </a:lvl4pPr>
            <a:lvl5pPr lvl="4" algn="ctr">
              <a:lnSpc>
                <a:spcPct val="100000"/>
              </a:lnSpc>
              <a:spcBef>
                <a:spcPts val="750"/>
              </a:spcBef>
              <a:spcAft>
                <a:spcPts val="0"/>
              </a:spcAft>
              <a:buSzPts val="840"/>
              <a:buNone/>
              <a:defRPr>
                <a:solidFill>
                  <a:schemeClr val="lt1"/>
                </a:solidFill>
              </a:defRPr>
            </a:lvl5pPr>
            <a:lvl6pPr lvl="5" algn="ctr">
              <a:lnSpc>
                <a:spcPct val="100000"/>
              </a:lnSpc>
              <a:spcBef>
                <a:spcPts val="750"/>
              </a:spcBef>
              <a:spcAft>
                <a:spcPts val="0"/>
              </a:spcAft>
              <a:buSzPts val="840"/>
              <a:buNone/>
              <a:defRPr>
                <a:solidFill>
                  <a:schemeClr val="lt1"/>
                </a:solidFill>
              </a:defRPr>
            </a:lvl6pPr>
            <a:lvl7pPr lvl="6" algn="ctr">
              <a:lnSpc>
                <a:spcPct val="100000"/>
              </a:lnSpc>
              <a:spcBef>
                <a:spcPts val="750"/>
              </a:spcBef>
              <a:spcAft>
                <a:spcPts val="0"/>
              </a:spcAft>
              <a:buSzPts val="840"/>
              <a:buNone/>
              <a:defRPr>
                <a:solidFill>
                  <a:schemeClr val="lt1"/>
                </a:solidFill>
              </a:defRPr>
            </a:lvl7pPr>
            <a:lvl8pPr lvl="7" algn="ctr">
              <a:lnSpc>
                <a:spcPct val="100000"/>
              </a:lnSpc>
              <a:spcBef>
                <a:spcPts val="750"/>
              </a:spcBef>
              <a:spcAft>
                <a:spcPts val="0"/>
              </a:spcAft>
              <a:buSzPts val="840"/>
              <a:buNone/>
              <a:defRPr>
                <a:solidFill>
                  <a:schemeClr val="lt1"/>
                </a:solidFill>
              </a:defRPr>
            </a:lvl8pPr>
            <a:lvl9pPr lvl="8" algn="ctr">
              <a:lnSpc>
                <a:spcPct val="100000"/>
              </a:lnSpc>
              <a:spcBef>
                <a:spcPts val="750"/>
              </a:spcBef>
              <a:spcAft>
                <a:spcPts val="0"/>
              </a:spcAft>
              <a:buSzPts val="840"/>
              <a:buNone/>
              <a:defRPr>
                <a:solidFill>
                  <a:schemeClr val="lt1"/>
                </a:solidFill>
              </a:defRPr>
            </a:lvl9pPr>
          </a:lstStyle>
          <a:p>
            <a:endParaRPr/>
          </a:p>
        </p:txBody>
      </p:sp>
      <p:sp>
        <p:nvSpPr>
          <p:cNvPr id="30" name="Google Shape;30;p4"/>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66217" y="2146300"/>
            <a:ext cx="6619243" cy="143673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3000"/>
              <a:buFont typeface="Century Gothic"/>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66216" y="3583036"/>
            <a:ext cx="6619244" cy="64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1200"/>
              <a:buNone/>
              <a:defRPr sz="1500" cap="none">
                <a:solidFill>
                  <a:schemeClr val="accent1"/>
                </a:solidFill>
              </a:defRPr>
            </a:lvl1pPr>
            <a:lvl2pPr marL="914400" lvl="1" indent="-228600" algn="l">
              <a:lnSpc>
                <a:spcPct val="100000"/>
              </a:lnSpc>
              <a:spcBef>
                <a:spcPts val="750"/>
              </a:spcBef>
              <a:spcAft>
                <a:spcPts val="0"/>
              </a:spcAft>
              <a:buSzPts val="1080"/>
              <a:buNone/>
              <a:defRPr sz="1350">
                <a:solidFill>
                  <a:schemeClr val="lt1"/>
                </a:solidFill>
              </a:defRPr>
            </a:lvl2pPr>
            <a:lvl3pPr marL="1371600" lvl="2" indent="-228600" algn="l">
              <a:lnSpc>
                <a:spcPct val="100000"/>
              </a:lnSpc>
              <a:spcBef>
                <a:spcPts val="750"/>
              </a:spcBef>
              <a:spcAft>
                <a:spcPts val="0"/>
              </a:spcAft>
              <a:buSzPts val="960"/>
              <a:buNone/>
              <a:defRPr sz="1200">
                <a:solidFill>
                  <a:schemeClr val="lt1"/>
                </a:solidFill>
              </a:defRPr>
            </a:lvl3pPr>
            <a:lvl4pPr marL="1828800" lvl="3" indent="-228600" algn="l">
              <a:lnSpc>
                <a:spcPct val="100000"/>
              </a:lnSpc>
              <a:spcBef>
                <a:spcPts val="750"/>
              </a:spcBef>
              <a:spcAft>
                <a:spcPts val="0"/>
              </a:spcAft>
              <a:buSzPts val="840"/>
              <a:buNone/>
              <a:defRPr sz="1050">
                <a:solidFill>
                  <a:schemeClr val="lt1"/>
                </a:solidFill>
              </a:defRPr>
            </a:lvl4pPr>
            <a:lvl5pPr marL="2286000" lvl="4" indent="-228600" algn="l">
              <a:lnSpc>
                <a:spcPct val="100000"/>
              </a:lnSpc>
              <a:spcBef>
                <a:spcPts val="750"/>
              </a:spcBef>
              <a:spcAft>
                <a:spcPts val="0"/>
              </a:spcAft>
              <a:buSzPts val="840"/>
              <a:buNone/>
              <a:defRPr sz="1050">
                <a:solidFill>
                  <a:schemeClr val="lt1"/>
                </a:solidFill>
              </a:defRPr>
            </a:lvl5pPr>
            <a:lvl6pPr marL="2743200" lvl="5" indent="-228600" algn="l">
              <a:lnSpc>
                <a:spcPct val="100000"/>
              </a:lnSpc>
              <a:spcBef>
                <a:spcPts val="750"/>
              </a:spcBef>
              <a:spcAft>
                <a:spcPts val="0"/>
              </a:spcAft>
              <a:buSzPts val="840"/>
              <a:buNone/>
              <a:defRPr sz="1050">
                <a:solidFill>
                  <a:schemeClr val="lt1"/>
                </a:solidFill>
              </a:defRPr>
            </a:lvl6pPr>
            <a:lvl7pPr marL="3200400" lvl="6" indent="-228600" algn="l">
              <a:lnSpc>
                <a:spcPct val="100000"/>
              </a:lnSpc>
              <a:spcBef>
                <a:spcPts val="750"/>
              </a:spcBef>
              <a:spcAft>
                <a:spcPts val="0"/>
              </a:spcAft>
              <a:buSzPts val="840"/>
              <a:buNone/>
              <a:defRPr sz="1050">
                <a:solidFill>
                  <a:schemeClr val="lt1"/>
                </a:solidFill>
              </a:defRPr>
            </a:lvl7pPr>
            <a:lvl8pPr marL="3657600" lvl="7" indent="-228600" algn="l">
              <a:lnSpc>
                <a:spcPct val="100000"/>
              </a:lnSpc>
              <a:spcBef>
                <a:spcPts val="750"/>
              </a:spcBef>
              <a:spcAft>
                <a:spcPts val="0"/>
              </a:spcAft>
              <a:buSzPts val="840"/>
              <a:buNone/>
              <a:defRPr sz="1050">
                <a:solidFill>
                  <a:schemeClr val="lt1"/>
                </a:solidFill>
              </a:defRPr>
            </a:lvl8pPr>
            <a:lvl9pPr marL="4114800" lvl="8" indent="-228600" algn="l">
              <a:lnSpc>
                <a:spcPct val="100000"/>
              </a:lnSpc>
              <a:spcBef>
                <a:spcPts val="750"/>
              </a:spcBef>
              <a:spcAft>
                <a:spcPts val="0"/>
              </a:spcAft>
              <a:buSzPts val="840"/>
              <a:buNone/>
              <a:defRPr sz="1050">
                <a:solidFill>
                  <a:schemeClr val="lt1"/>
                </a:solidFill>
              </a:defRPr>
            </a:lvl9pPr>
          </a:lstStyle>
          <a:p>
            <a:endParaRPr/>
          </a:p>
        </p:txBody>
      </p:sp>
      <p:sp>
        <p:nvSpPr>
          <p:cNvPr id="36" name="Google Shape;36;p5"/>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827485" y="1545432"/>
            <a:ext cx="3297254" cy="3146822"/>
          </a:xfrm>
          <a:prstGeom prst="rect">
            <a:avLst/>
          </a:prstGeom>
          <a:noFill/>
          <a:ln>
            <a:noFill/>
          </a:ln>
        </p:spPr>
        <p:txBody>
          <a:bodyPr spcFirstLastPara="1" wrap="square" lIns="91425" tIns="45700" rIns="91425" bIns="45700" anchor="t" anchorCtr="0">
            <a:noAutofit/>
          </a:bodyPr>
          <a:lstStyle>
            <a:lvl1pPr marL="457200" lvl="0" indent="-297180" algn="l">
              <a:lnSpc>
                <a:spcPct val="100000"/>
              </a:lnSpc>
              <a:spcBef>
                <a:spcPts val="750"/>
              </a:spcBef>
              <a:spcAft>
                <a:spcPts val="0"/>
              </a:spcAft>
              <a:buSzPts val="1080"/>
              <a:buChar char="►"/>
              <a:defRPr sz="1350"/>
            </a:lvl1pPr>
            <a:lvl2pPr marL="914400" lvl="1" indent="-289560" algn="l">
              <a:lnSpc>
                <a:spcPct val="100000"/>
              </a:lnSpc>
              <a:spcBef>
                <a:spcPts val="750"/>
              </a:spcBef>
              <a:spcAft>
                <a:spcPts val="0"/>
              </a:spcAft>
              <a:buSzPts val="960"/>
              <a:buChar char="►"/>
              <a:defRPr sz="1200"/>
            </a:lvl2pPr>
            <a:lvl3pPr marL="1371600" lvl="2" indent="-281939" algn="l">
              <a:lnSpc>
                <a:spcPct val="100000"/>
              </a:lnSpc>
              <a:spcBef>
                <a:spcPts val="750"/>
              </a:spcBef>
              <a:spcAft>
                <a:spcPts val="0"/>
              </a:spcAft>
              <a:buSzPts val="840"/>
              <a:buChar char="►"/>
              <a:defRPr sz="1050"/>
            </a:lvl3pPr>
            <a:lvl4pPr marL="1828800" lvl="3" indent="-274319" algn="l">
              <a:lnSpc>
                <a:spcPct val="100000"/>
              </a:lnSpc>
              <a:spcBef>
                <a:spcPts val="750"/>
              </a:spcBef>
              <a:spcAft>
                <a:spcPts val="0"/>
              </a:spcAft>
              <a:buSzPts val="720"/>
              <a:buChar char="►"/>
              <a:defRPr sz="900"/>
            </a:lvl4pPr>
            <a:lvl5pPr marL="2286000" lvl="4" indent="-274320" algn="l">
              <a:lnSpc>
                <a:spcPct val="100000"/>
              </a:lnSpc>
              <a:spcBef>
                <a:spcPts val="750"/>
              </a:spcBef>
              <a:spcAft>
                <a:spcPts val="0"/>
              </a:spcAft>
              <a:buSzPts val="720"/>
              <a:buChar char="►"/>
              <a:defRPr sz="900"/>
            </a:lvl5pPr>
            <a:lvl6pPr marL="2743200" lvl="5" indent="-274320" algn="l">
              <a:lnSpc>
                <a:spcPct val="100000"/>
              </a:lnSpc>
              <a:spcBef>
                <a:spcPts val="750"/>
              </a:spcBef>
              <a:spcAft>
                <a:spcPts val="0"/>
              </a:spcAft>
              <a:buSzPts val="720"/>
              <a:buChar char="►"/>
              <a:defRPr sz="900"/>
            </a:lvl6pPr>
            <a:lvl7pPr marL="3200400" lvl="6" indent="-274320" algn="l">
              <a:lnSpc>
                <a:spcPct val="100000"/>
              </a:lnSpc>
              <a:spcBef>
                <a:spcPts val="750"/>
              </a:spcBef>
              <a:spcAft>
                <a:spcPts val="0"/>
              </a:spcAft>
              <a:buSzPts val="720"/>
              <a:buChar char="►"/>
              <a:defRPr sz="900"/>
            </a:lvl7pPr>
            <a:lvl8pPr marL="3657600" lvl="7" indent="-274320" algn="l">
              <a:lnSpc>
                <a:spcPct val="100000"/>
              </a:lnSpc>
              <a:spcBef>
                <a:spcPts val="750"/>
              </a:spcBef>
              <a:spcAft>
                <a:spcPts val="0"/>
              </a:spcAft>
              <a:buSzPts val="720"/>
              <a:buChar char="►"/>
              <a:defRPr sz="900"/>
            </a:lvl8pPr>
            <a:lvl9pPr marL="4114800" lvl="8" indent="-274320" algn="l">
              <a:lnSpc>
                <a:spcPct val="100000"/>
              </a:lnSpc>
              <a:spcBef>
                <a:spcPts val="750"/>
              </a:spcBef>
              <a:spcAft>
                <a:spcPts val="0"/>
              </a:spcAft>
              <a:buSzPts val="720"/>
              <a:buChar char="►"/>
              <a:defRPr sz="900"/>
            </a:lvl9pPr>
          </a:lstStyle>
          <a:p>
            <a:endParaRPr/>
          </a:p>
        </p:txBody>
      </p:sp>
      <p:sp>
        <p:nvSpPr>
          <p:cNvPr id="42" name="Google Shape;42;p6"/>
          <p:cNvSpPr txBox="1">
            <a:spLocks noGrp="1"/>
          </p:cNvSpPr>
          <p:nvPr>
            <p:ph type="body" idx="2"/>
          </p:nvPr>
        </p:nvSpPr>
        <p:spPr>
          <a:xfrm>
            <a:off x="4240870" y="1542069"/>
            <a:ext cx="3297256" cy="3150184"/>
          </a:xfrm>
          <a:prstGeom prst="rect">
            <a:avLst/>
          </a:prstGeom>
          <a:noFill/>
          <a:ln>
            <a:noFill/>
          </a:ln>
        </p:spPr>
        <p:txBody>
          <a:bodyPr spcFirstLastPara="1" wrap="square" lIns="91425" tIns="45700" rIns="91425" bIns="45700" anchor="t" anchorCtr="0">
            <a:noAutofit/>
          </a:bodyPr>
          <a:lstStyle>
            <a:lvl1pPr marL="457200" lvl="0" indent="-297180" algn="l">
              <a:lnSpc>
                <a:spcPct val="100000"/>
              </a:lnSpc>
              <a:spcBef>
                <a:spcPts val="750"/>
              </a:spcBef>
              <a:spcAft>
                <a:spcPts val="0"/>
              </a:spcAft>
              <a:buSzPts val="1080"/>
              <a:buChar char="►"/>
              <a:defRPr sz="1350"/>
            </a:lvl1pPr>
            <a:lvl2pPr marL="914400" lvl="1" indent="-289560" algn="l">
              <a:lnSpc>
                <a:spcPct val="100000"/>
              </a:lnSpc>
              <a:spcBef>
                <a:spcPts val="750"/>
              </a:spcBef>
              <a:spcAft>
                <a:spcPts val="0"/>
              </a:spcAft>
              <a:buSzPts val="960"/>
              <a:buChar char="►"/>
              <a:defRPr sz="1200"/>
            </a:lvl2pPr>
            <a:lvl3pPr marL="1371600" lvl="2" indent="-281939" algn="l">
              <a:lnSpc>
                <a:spcPct val="100000"/>
              </a:lnSpc>
              <a:spcBef>
                <a:spcPts val="750"/>
              </a:spcBef>
              <a:spcAft>
                <a:spcPts val="0"/>
              </a:spcAft>
              <a:buSzPts val="840"/>
              <a:buChar char="►"/>
              <a:defRPr sz="1050"/>
            </a:lvl3pPr>
            <a:lvl4pPr marL="1828800" lvl="3" indent="-274319" algn="l">
              <a:lnSpc>
                <a:spcPct val="100000"/>
              </a:lnSpc>
              <a:spcBef>
                <a:spcPts val="750"/>
              </a:spcBef>
              <a:spcAft>
                <a:spcPts val="0"/>
              </a:spcAft>
              <a:buSzPts val="720"/>
              <a:buChar char="►"/>
              <a:defRPr sz="900"/>
            </a:lvl4pPr>
            <a:lvl5pPr marL="2286000" lvl="4" indent="-274320" algn="l">
              <a:lnSpc>
                <a:spcPct val="100000"/>
              </a:lnSpc>
              <a:spcBef>
                <a:spcPts val="750"/>
              </a:spcBef>
              <a:spcAft>
                <a:spcPts val="0"/>
              </a:spcAft>
              <a:buSzPts val="720"/>
              <a:buChar char="►"/>
              <a:defRPr sz="900"/>
            </a:lvl5pPr>
            <a:lvl6pPr marL="2743200" lvl="5" indent="-274320" algn="l">
              <a:lnSpc>
                <a:spcPct val="100000"/>
              </a:lnSpc>
              <a:spcBef>
                <a:spcPts val="750"/>
              </a:spcBef>
              <a:spcAft>
                <a:spcPts val="0"/>
              </a:spcAft>
              <a:buSzPts val="720"/>
              <a:buChar char="►"/>
              <a:defRPr sz="900"/>
            </a:lvl6pPr>
            <a:lvl7pPr marL="3200400" lvl="6" indent="-274320" algn="l">
              <a:lnSpc>
                <a:spcPct val="100000"/>
              </a:lnSpc>
              <a:spcBef>
                <a:spcPts val="750"/>
              </a:spcBef>
              <a:spcAft>
                <a:spcPts val="0"/>
              </a:spcAft>
              <a:buSzPts val="720"/>
              <a:buChar char="►"/>
              <a:defRPr sz="900"/>
            </a:lvl7pPr>
            <a:lvl8pPr marL="3657600" lvl="7" indent="-274320" algn="l">
              <a:lnSpc>
                <a:spcPct val="100000"/>
              </a:lnSpc>
              <a:spcBef>
                <a:spcPts val="750"/>
              </a:spcBef>
              <a:spcAft>
                <a:spcPts val="0"/>
              </a:spcAft>
              <a:buSzPts val="720"/>
              <a:buChar char="►"/>
              <a:defRPr sz="900"/>
            </a:lvl8pPr>
            <a:lvl9pPr marL="4114800" lvl="8" indent="-274320" algn="l">
              <a:lnSpc>
                <a:spcPct val="100000"/>
              </a:lnSpc>
              <a:spcBef>
                <a:spcPts val="750"/>
              </a:spcBef>
              <a:spcAft>
                <a:spcPts val="0"/>
              </a:spcAft>
              <a:buSzPts val="720"/>
              <a:buChar char="►"/>
              <a:defRPr sz="900"/>
            </a:lvl9pPr>
          </a:lstStyle>
          <a:p>
            <a:endParaRPr/>
          </a:p>
        </p:txBody>
      </p:sp>
      <p:sp>
        <p:nvSpPr>
          <p:cNvPr id="43" name="Google Shape;43;p6"/>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315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827485" y="1428750"/>
            <a:ext cx="3297254"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49" name="Google Shape;49;p7"/>
          <p:cNvSpPr txBox="1">
            <a:spLocks noGrp="1"/>
          </p:cNvSpPr>
          <p:nvPr>
            <p:ph type="body" idx="2"/>
          </p:nvPr>
        </p:nvSpPr>
        <p:spPr>
          <a:xfrm>
            <a:off x="827485" y="1885950"/>
            <a:ext cx="3297254" cy="2806304"/>
          </a:xfrm>
          <a:prstGeom prst="rect">
            <a:avLst/>
          </a:prstGeom>
          <a:noFill/>
          <a:ln>
            <a:noFill/>
          </a:ln>
        </p:spPr>
        <p:txBody>
          <a:bodyPr spcFirstLastPara="1" wrap="square" lIns="91425" tIns="45700" rIns="91425" bIns="45700" anchor="t" anchorCtr="0">
            <a:noAutofit/>
          </a:bodyPr>
          <a:lstStyle>
            <a:lvl1pPr marL="457200" lvl="0" indent="-297180" algn="l">
              <a:lnSpc>
                <a:spcPct val="100000"/>
              </a:lnSpc>
              <a:spcBef>
                <a:spcPts val="750"/>
              </a:spcBef>
              <a:spcAft>
                <a:spcPts val="0"/>
              </a:spcAft>
              <a:buSzPts val="1080"/>
              <a:buChar char="►"/>
              <a:defRPr sz="1350"/>
            </a:lvl1pPr>
            <a:lvl2pPr marL="914400" lvl="1" indent="-289560" algn="l">
              <a:lnSpc>
                <a:spcPct val="100000"/>
              </a:lnSpc>
              <a:spcBef>
                <a:spcPts val="750"/>
              </a:spcBef>
              <a:spcAft>
                <a:spcPts val="0"/>
              </a:spcAft>
              <a:buSzPts val="960"/>
              <a:buChar char="►"/>
              <a:defRPr sz="1200"/>
            </a:lvl2pPr>
            <a:lvl3pPr marL="1371600" lvl="2" indent="-281939" algn="l">
              <a:lnSpc>
                <a:spcPct val="100000"/>
              </a:lnSpc>
              <a:spcBef>
                <a:spcPts val="750"/>
              </a:spcBef>
              <a:spcAft>
                <a:spcPts val="0"/>
              </a:spcAft>
              <a:buSzPts val="840"/>
              <a:buChar char="►"/>
              <a:defRPr sz="1050"/>
            </a:lvl3pPr>
            <a:lvl4pPr marL="1828800" lvl="3" indent="-274319" algn="l">
              <a:lnSpc>
                <a:spcPct val="100000"/>
              </a:lnSpc>
              <a:spcBef>
                <a:spcPts val="750"/>
              </a:spcBef>
              <a:spcAft>
                <a:spcPts val="0"/>
              </a:spcAft>
              <a:buSzPts val="720"/>
              <a:buChar char="►"/>
              <a:defRPr sz="900"/>
            </a:lvl4pPr>
            <a:lvl5pPr marL="2286000" lvl="4" indent="-274320" algn="l">
              <a:lnSpc>
                <a:spcPct val="100000"/>
              </a:lnSpc>
              <a:spcBef>
                <a:spcPts val="750"/>
              </a:spcBef>
              <a:spcAft>
                <a:spcPts val="0"/>
              </a:spcAft>
              <a:buSzPts val="720"/>
              <a:buChar char="►"/>
              <a:defRPr sz="900"/>
            </a:lvl5pPr>
            <a:lvl6pPr marL="2743200" lvl="5" indent="-274320" algn="l">
              <a:lnSpc>
                <a:spcPct val="100000"/>
              </a:lnSpc>
              <a:spcBef>
                <a:spcPts val="750"/>
              </a:spcBef>
              <a:spcAft>
                <a:spcPts val="0"/>
              </a:spcAft>
              <a:buSzPts val="720"/>
              <a:buChar char="►"/>
              <a:defRPr sz="900"/>
            </a:lvl6pPr>
            <a:lvl7pPr marL="3200400" lvl="6" indent="-274320" algn="l">
              <a:lnSpc>
                <a:spcPct val="100000"/>
              </a:lnSpc>
              <a:spcBef>
                <a:spcPts val="750"/>
              </a:spcBef>
              <a:spcAft>
                <a:spcPts val="0"/>
              </a:spcAft>
              <a:buSzPts val="720"/>
              <a:buChar char="►"/>
              <a:defRPr sz="900"/>
            </a:lvl7pPr>
            <a:lvl8pPr marL="3657600" lvl="7" indent="-274320" algn="l">
              <a:lnSpc>
                <a:spcPct val="100000"/>
              </a:lnSpc>
              <a:spcBef>
                <a:spcPts val="750"/>
              </a:spcBef>
              <a:spcAft>
                <a:spcPts val="0"/>
              </a:spcAft>
              <a:buSzPts val="720"/>
              <a:buChar char="►"/>
              <a:defRPr sz="900"/>
            </a:lvl8pPr>
            <a:lvl9pPr marL="4114800" lvl="8" indent="-274320" algn="l">
              <a:lnSpc>
                <a:spcPct val="100000"/>
              </a:lnSpc>
              <a:spcBef>
                <a:spcPts val="750"/>
              </a:spcBef>
              <a:spcAft>
                <a:spcPts val="0"/>
              </a:spcAft>
              <a:buSzPts val="720"/>
              <a:buChar char="►"/>
              <a:defRPr sz="900"/>
            </a:lvl9pPr>
          </a:lstStyle>
          <a:p>
            <a:endParaRPr/>
          </a:p>
        </p:txBody>
      </p:sp>
      <p:sp>
        <p:nvSpPr>
          <p:cNvPr id="50" name="Google Shape;50;p7"/>
          <p:cNvSpPr txBox="1">
            <a:spLocks noGrp="1"/>
          </p:cNvSpPr>
          <p:nvPr>
            <p:ph type="body" idx="3"/>
          </p:nvPr>
        </p:nvSpPr>
        <p:spPr>
          <a:xfrm>
            <a:off x="4240872" y="1428750"/>
            <a:ext cx="3297254" cy="43219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440"/>
              <a:buNone/>
              <a:defRPr sz="1800" b="0">
                <a:solidFill>
                  <a:schemeClr val="accent1"/>
                </a:solidFill>
              </a:defRPr>
            </a:lvl1pPr>
            <a:lvl2pPr marL="914400" lvl="1" indent="-228600" algn="l">
              <a:lnSpc>
                <a:spcPct val="100000"/>
              </a:lnSpc>
              <a:spcBef>
                <a:spcPts val="750"/>
              </a:spcBef>
              <a:spcAft>
                <a:spcPts val="0"/>
              </a:spcAft>
              <a:buSzPts val="1200"/>
              <a:buNone/>
              <a:defRPr sz="1500" b="1"/>
            </a:lvl2pPr>
            <a:lvl3pPr marL="1371600" lvl="2" indent="-228600" algn="l">
              <a:lnSpc>
                <a:spcPct val="100000"/>
              </a:lnSpc>
              <a:spcBef>
                <a:spcPts val="750"/>
              </a:spcBef>
              <a:spcAft>
                <a:spcPts val="0"/>
              </a:spcAft>
              <a:buSzPts val="1080"/>
              <a:buNone/>
              <a:defRPr sz="1350" b="1"/>
            </a:lvl3pPr>
            <a:lvl4pPr marL="1828800" lvl="3" indent="-228600" algn="l">
              <a:lnSpc>
                <a:spcPct val="100000"/>
              </a:lnSpc>
              <a:spcBef>
                <a:spcPts val="750"/>
              </a:spcBef>
              <a:spcAft>
                <a:spcPts val="0"/>
              </a:spcAft>
              <a:buSzPts val="960"/>
              <a:buNone/>
              <a:defRPr sz="1200" b="1"/>
            </a:lvl4pPr>
            <a:lvl5pPr marL="2286000" lvl="4" indent="-228600" algn="l">
              <a:lnSpc>
                <a:spcPct val="100000"/>
              </a:lnSpc>
              <a:spcBef>
                <a:spcPts val="750"/>
              </a:spcBef>
              <a:spcAft>
                <a:spcPts val="0"/>
              </a:spcAft>
              <a:buSzPts val="960"/>
              <a:buNone/>
              <a:defRPr sz="1200" b="1"/>
            </a:lvl5pPr>
            <a:lvl6pPr marL="2743200" lvl="5" indent="-228600" algn="l">
              <a:lnSpc>
                <a:spcPct val="100000"/>
              </a:lnSpc>
              <a:spcBef>
                <a:spcPts val="750"/>
              </a:spcBef>
              <a:spcAft>
                <a:spcPts val="0"/>
              </a:spcAft>
              <a:buSzPts val="960"/>
              <a:buNone/>
              <a:defRPr sz="1200" b="1"/>
            </a:lvl6pPr>
            <a:lvl7pPr marL="3200400" lvl="6" indent="-228600" algn="l">
              <a:lnSpc>
                <a:spcPct val="100000"/>
              </a:lnSpc>
              <a:spcBef>
                <a:spcPts val="750"/>
              </a:spcBef>
              <a:spcAft>
                <a:spcPts val="0"/>
              </a:spcAft>
              <a:buSzPts val="960"/>
              <a:buNone/>
              <a:defRPr sz="1200" b="1"/>
            </a:lvl7pPr>
            <a:lvl8pPr marL="3657600" lvl="7" indent="-228600" algn="l">
              <a:lnSpc>
                <a:spcPct val="100000"/>
              </a:lnSpc>
              <a:spcBef>
                <a:spcPts val="750"/>
              </a:spcBef>
              <a:spcAft>
                <a:spcPts val="0"/>
              </a:spcAft>
              <a:buSzPts val="960"/>
              <a:buNone/>
              <a:defRPr sz="1200" b="1"/>
            </a:lvl8pPr>
            <a:lvl9pPr marL="4114800" lvl="8" indent="-228600" algn="l">
              <a:lnSpc>
                <a:spcPct val="100000"/>
              </a:lnSpc>
              <a:spcBef>
                <a:spcPts val="750"/>
              </a:spcBef>
              <a:spcAft>
                <a:spcPts val="0"/>
              </a:spcAft>
              <a:buSzPts val="960"/>
              <a:buNone/>
              <a:defRPr sz="1200" b="1"/>
            </a:lvl9pPr>
          </a:lstStyle>
          <a:p>
            <a:endParaRPr/>
          </a:p>
        </p:txBody>
      </p:sp>
      <p:sp>
        <p:nvSpPr>
          <p:cNvPr id="51" name="Google Shape;51;p7"/>
          <p:cNvSpPr txBox="1">
            <a:spLocks noGrp="1"/>
          </p:cNvSpPr>
          <p:nvPr>
            <p:ph type="body" idx="4"/>
          </p:nvPr>
        </p:nvSpPr>
        <p:spPr>
          <a:xfrm>
            <a:off x="4240872" y="1885950"/>
            <a:ext cx="3297254" cy="2806304"/>
          </a:xfrm>
          <a:prstGeom prst="rect">
            <a:avLst/>
          </a:prstGeom>
          <a:noFill/>
          <a:ln>
            <a:noFill/>
          </a:ln>
        </p:spPr>
        <p:txBody>
          <a:bodyPr spcFirstLastPara="1" wrap="square" lIns="91425" tIns="45700" rIns="91425" bIns="45700" anchor="t" anchorCtr="0">
            <a:noAutofit/>
          </a:bodyPr>
          <a:lstStyle>
            <a:lvl1pPr marL="457200" lvl="0" indent="-297180" algn="l">
              <a:lnSpc>
                <a:spcPct val="100000"/>
              </a:lnSpc>
              <a:spcBef>
                <a:spcPts val="750"/>
              </a:spcBef>
              <a:spcAft>
                <a:spcPts val="0"/>
              </a:spcAft>
              <a:buSzPts val="1080"/>
              <a:buChar char="►"/>
              <a:defRPr sz="1350"/>
            </a:lvl1pPr>
            <a:lvl2pPr marL="914400" lvl="1" indent="-289560" algn="l">
              <a:lnSpc>
                <a:spcPct val="100000"/>
              </a:lnSpc>
              <a:spcBef>
                <a:spcPts val="750"/>
              </a:spcBef>
              <a:spcAft>
                <a:spcPts val="0"/>
              </a:spcAft>
              <a:buSzPts val="960"/>
              <a:buChar char="►"/>
              <a:defRPr sz="1200"/>
            </a:lvl2pPr>
            <a:lvl3pPr marL="1371600" lvl="2" indent="-281939" algn="l">
              <a:lnSpc>
                <a:spcPct val="100000"/>
              </a:lnSpc>
              <a:spcBef>
                <a:spcPts val="750"/>
              </a:spcBef>
              <a:spcAft>
                <a:spcPts val="0"/>
              </a:spcAft>
              <a:buSzPts val="840"/>
              <a:buChar char="►"/>
              <a:defRPr sz="1050"/>
            </a:lvl3pPr>
            <a:lvl4pPr marL="1828800" lvl="3" indent="-274319" algn="l">
              <a:lnSpc>
                <a:spcPct val="100000"/>
              </a:lnSpc>
              <a:spcBef>
                <a:spcPts val="750"/>
              </a:spcBef>
              <a:spcAft>
                <a:spcPts val="0"/>
              </a:spcAft>
              <a:buSzPts val="720"/>
              <a:buChar char="►"/>
              <a:defRPr sz="900"/>
            </a:lvl4pPr>
            <a:lvl5pPr marL="2286000" lvl="4" indent="-274320" algn="l">
              <a:lnSpc>
                <a:spcPct val="100000"/>
              </a:lnSpc>
              <a:spcBef>
                <a:spcPts val="750"/>
              </a:spcBef>
              <a:spcAft>
                <a:spcPts val="0"/>
              </a:spcAft>
              <a:buSzPts val="720"/>
              <a:buChar char="►"/>
              <a:defRPr sz="900"/>
            </a:lvl5pPr>
            <a:lvl6pPr marL="2743200" lvl="5" indent="-274320" algn="l">
              <a:lnSpc>
                <a:spcPct val="100000"/>
              </a:lnSpc>
              <a:spcBef>
                <a:spcPts val="750"/>
              </a:spcBef>
              <a:spcAft>
                <a:spcPts val="0"/>
              </a:spcAft>
              <a:buSzPts val="720"/>
              <a:buChar char="►"/>
              <a:defRPr sz="900"/>
            </a:lvl6pPr>
            <a:lvl7pPr marL="3200400" lvl="6" indent="-274320" algn="l">
              <a:lnSpc>
                <a:spcPct val="100000"/>
              </a:lnSpc>
              <a:spcBef>
                <a:spcPts val="750"/>
              </a:spcBef>
              <a:spcAft>
                <a:spcPts val="0"/>
              </a:spcAft>
              <a:buSzPts val="720"/>
              <a:buChar char="►"/>
              <a:defRPr sz="900"/>
            </a:lvl7pPr>
            <a:lvl8pPr marL="3657600" lvl="7" indent="-274320" algn="l">
              <a:lnSpc>
                <a:spcPct val="100000"/>
              </a:lnSpc>
              <a:spcBef>
                <a:spcPts val="750"/>
              </a:spcBef>
              <a:spcAft>
                <a:spcPts val="0"/>
              </a:spcAft>
              <a:buSzPts val="720"/>
              <a:buChar char="►"/>
              <a:defRPr sz="900"/>
            </a:lvl8pPr>
            <a:lvl9pPr marL="4114800" lvl="8" indent="-274320" algn="l">
              <a:lnSpc>
                <a:spcPct val="100000"/>
              </a:lnSpc>
              <a:spcBef>
                <a:spcPts val="750"/>
              </a:spcBef>
              <a:spcAft>
                <a:spcPts val="0"/>
              </a:spcAft>
              <a:buSzPts val="720"/>
              <a:buChar char="►"/>
              <a:defRPr sz="900"/>
            </a:lvl9pPr>
          </a:lstStyle>
          <a:p>
            <a:endParaRPr/>
          </a:p>
        </p:txBody>
      </p:sp>
      <p:sp>
        <p:nvSpPr>
          <p:cNvPr id="52" name="Google Shape;52;p7"/>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9"/>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866216" y="1085850"/>
            <a:ext cx="2550798" cy="10858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1800"/>
              <a:buFont typeface="Century Gothic"/>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3588462" y="1085850"/>
            <a:ext cx="3896998" cy="3429000"/>
          </a:xfrm>
          <a:prstGeom prst="rect">
            <a:avLst/>
          </a:prstGeom>
          <a:noFill/>
          <a:ln>
            <a:noFill/>
          </a:ln>
        </p:spPr>
        <p:txBody>
          <a:bodyPr spcFirstLastPara="1" wrap="square" lIns="91425" tIns="45700" rIns="91425" bIns="45700" anchor="ctr" anchorCtr="0">
            <a:noAutofit/>
          </a:bodyPr>
          <a:lstStyle>
            <a:lvl1pPr marL="457200" lvl="0" indent="-304800" algn="l">
              <a:lnSpc>
                <a:spcPct val="100000"/>
              </a:lnSpc>
              <a:spcBef>
                <a:spcPts val="750"/>
              </a:spcBef>
              <a:spcAft>
                <a:spcPts val="0"/>
              </a:spcAft>
              <a:buSzPts val="1200"/>
              <a:buChar char="►"/>
              <a:defRPr sz="1500"/>
            </a:lvl1pPr>
            <a:lvl2pPr marL="914400" lvl="1" indent="-297180" algn="l">
              <a:lnSpc>
                <a:spcPct val="100000"/>
              </a:lnSpc>
              <a:spcBef>
                <a:spcPts val="750"/>
              </a:spcBef>
              <a:spcAft>
                <a:spcPts val="0"/>
              </a:spcAft>
              <a:buSzPts val="1080"/>
              <a:buChar char="►"/>
              <a:defRPr sz="1350"/>
            </a:lvl2pPr>
            <a:lvl3pPr marL="1371600" lvl="2" indent="-289560" algn="l">
              <a:lnSpc>
                <a:spcPct val="100000"/>
              </a:lnSpc>
              <a:spcBef>
                <a:spcPts val="750"/>
              </a:spcBef>
              <a:spcAft>
                <a:spcPts val="0"/>
              </a:spcAft>
              <a:buSzPts val="960"/>
              <a:buChar char="►"/>
              <a:defRPr sz="1200"/>
            </a:lvl3pPr>
            <a:lvl4pPr marL="1828800" lvl="3" indent="-281939" algn="l">
              <a:lnSpc>
                <a:spcPct val="100000"/>
              </a:lnSpc>
              <a:spcBef>
                <a:spcPts val="750"/>
              </a:spcBef>
              <a:spcAft>
                <a:spcPts val="0"/>
              </a:spcAft>
              <a:buSzPts val="840"/>
              <a:buChar char="►"/>
              <a:defRPr sz="1050"/>
            </a:lvl4pPr>
            <a:lvl5pPr marL="2286000" lvl="4" indent="-281939" algn="l">
              <a:lnSpc>
                <a:spcPct val="100000"/>
              </a:lnSpc>
              <a:spcBef>
                <a:spcPts val="750"/>
              </a:spcBef>
              <a:spcAft>
                <a:spcPts val="0"/>
              </a:spcAft>
              <a:buSzPts val="840"/>
              <a:buChar char="►"/>
              <a:defRPr sz="1050"/>
            </a:lvl5pPr>
            <a:lvl6pPr marL="2743200" lvl="5" indent="-281939" algn="l">
              <a:lnSpc>
                <a:spcPct val="100000"/>
              </a:lnSpc>
              <a:spcBef>
                <a:spcPts val="750"/>
              </a:spcBef>
              <a:spcAft>
                <a:spcPts val="0"/>
              </a:spcAft>
              <a:buSzPts val="840"/>
              <a:buChar char="►"/>
              <a:defRPr sz="1050"/>
            </a:lvl6pPr>
            <a:lvl7pPr marL="3200400" lvl="6" indent="-281939" algn="l">
              <a:lnSpc>
                <a:spcPct val="100000"/>
              </a:lnSpc>
              <a:spcBef>
                <a:spcPts val="750"/>
              </a:spcBef>
              <a:spcAft>
                <a:spcPts val="0"/>
              </a:spcAft>
              <a:buSzPts val="840"/>
              <a:buChar char="►"/>
              <a:defRPr sz="1050"/>
            </a:lvl7pPr>
            <a:lvl8pPr marL="3657600" lvl="7" indent="-281940" algn="l">
              <a:lnSpc>
                <a:spcPct val="100000"/>
              </a:lnSpc>
              <a:spcBef>
                <a:spcPts val="750"/>
              </a:spcBef>
              <a:spcAft>
                <a:spcPts val="0"/>
              </a:spcAft>
              <a:buSzPts val="840"/>
              <a:buChar char="►"/>
              <a:defRPr sz="1050"/>
            </a:lvl8pPr>
            <a:lvl9pPr marL="4114800" lvl="8" indent="-281940" algn="l">
              <a:lnSpc>
                <a:spcPct val="100000"/>
              </a:lnSpc>
              <a:spcBef>
                <a:spcPts val="750"/>
              </a:spcBef>
              <a:spcAft>
                <a:spcPts val="0"/>
              </a:spcAft>
              <a:buSzPts val="840"/>
              <a:buChar char="►"/>
              <a:defRPr sz="1050"/>
            </a:lvl9pPr>
          </a:lstStyle>
          <a:p>
            <a:endParaRPr/>
          </a:p>
        </p:txBody>
      </p:sp>
      <p:sp>
        <p:nvSpPr>
          <p:cNvPr id="67" name="Google Shape;67;p10"/>
          <p:cNvSpPr txBox="1">
            <a:spLocks noGrp="1"/>
          </p:cNvSpPr>
          <p:nvPr>
            <p:ph type="body" idx="2"/>
          </p:nvPr>
        </p:nvSpPr>
        <p:spPr>
          <a:xfrm>
            <a:off x="866216" y="2346961"/>
            <a:ext cx="2550797" cy="21716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750"/>
              </a:spcBef>
              <a:spcAft>
                <a:spcPts val="0"/>
              </a:spcAft>
              <a:buSzPts val="840"/>
              <a:buNone/>
              <a:defRPr sz="1050"/>
            </a:lvl1pPr>
            <a:lvl2pPr marL="914400" lvl="1" indent="-228600" algn="l">
              <a:lnSpc>
                <a:spcPct val="100000"/>
              </a:lnSpc>
              <a:spcBef>
                <a:spcPts val="750"/>
              </a:spcBef>
              <a:spcAft>
                <a:spcPts val="0"/>
              </a:spcAft>
              <a:buSzPts val="720"/>
              <a:buNone/>
              <a:defRPr sz="900"/>
            </a:lvl2pPr>
            <a:lvl3pPr marL="1371600" lvl="2" indent="-228600" algn="l">
              <a:lnSpc>
                <a:spcPct val="100000"/>
              </a:lnSpc>
              <a:spcBef>
                <a:spcPts val="750"/>
              </a:spcBef>
              <a:spcAft>
                <a:spcPts val="0"/>
              </a:spcAft>
              <a:buSzPts val="600"/>
              <a:buNone/>
              <a:defRPr sz="750"/>
            </a:lvl3pPr>
            <a:lvl4pPr marL="1828800" lvl="3" indent="-228600" algn="l">
              <a:lnSpc>
                <a:spcPct val="100000"/>
              </a:lnSpc>
              <a:spcBef>
                <a:spcPts val="750"/>
              </a:spcBef>
              <a:spcAft>
                <a:spcPts val="0"/>
              </a:spcAft>
              <a:buSzPts val="540"/>
              <a:buNone/>
              <a:defRPr sz="675"/>
            </a:lvl4pPr>
            <a:lvl5pPr marL="2286000" lvl="4" indent="-228600" algn="l">
              <a:lnSpc>
                <a:spcPct val="100000"/>
              </a:lnSpc>
              <a:spcBef>
                <a:spcPts val="750"/>
              </a:spcBef>
              <a:spcAft>
                <a:spcPts val="0"/>
              </a:spcAft>
              <a:buSzPts val="540"/>
              <a:buNone/>
              <a:defRPr sz="675"/>
            </a:lvl5pPr>
            <a:lvl6pPr marL="2743200" lvl="5" indent="-228600" algn="l">
              <a:lnSpc>
                <a:spcPct val="100000"/>
              </a:lnSpc>
              <a:spcBef>
                <a:spcPts val="750"/>
              </a:spcBef>
              <a:spcAft>
                <a:spcPts val="0"/>
              </a:spcAft>
              <a:buSzPts val="540"/>
              <a:buNone/>
              <a:defRPr sz="675"/>
            </a:lvl6pPr>
            <a:lvl7pPr marL="3200400" lvl="6" indent="-228600" algn="l">
              <a:lnSpc>
                <a:spcPct val="100000"/>
              </a:lnSpc>
              <a:spcBef>
                <a:spcPts val="750"/>
              </a:spcBef>
              <a:spcAft>
                <a:spcPts val="0"/>
              </a:spcAft>
              <a:buSzPts val="540"/>
              <a:buNone/>
              <a:defRPr sz="675"/>
            </a:lvl7pPr>
            <a:lvl8pPr marL="3657600" lvl="7" indent="-228600" algn="l">
              <a:lnSpc>
                <a:spcPct val="100000"/>
              </a:lnSpc>
              <a:spcBef>
                <a:spcPts val="750"/>
              </a:spcBef>
              <a:spcAft>
                <a:spcPts val="0"/>
              </a:spcAft>
              <a:buSzPts val="540"/>
              <a:buNone/>
              <a:defRPr sz="675"/>
            </a:lvl8pPr>
            <a:lvl9pPr marL="4114800" lvl="8" indent="-228600" algn="l">
              <a:lnSpc>
                <a:spcPct val="100000"/>
              </a:lnSpc>
              <a:spcBef>
                <a:spcPts val="750"/>
              </a:spcBef>
              <a:spcAft>
                <a:spcPts val="0"/>
              </a:spcAft>
              <a:buSzPts val="540"/>
              <a:buNone/>
              <a:defRPr sz="675"/>
            </a:lvl9pPr>
          </a:lstStyle>
          <a:p>
            <a:endParaRPr/>
          </a:p>
        </p:txBody>
      </p:sp>
      <p:sp>
        <p:nvSpPr>
          <p:cNvPr id="68" name="Google Shape;68;p10"/>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1">
            <a:alphaModFix/>
          </a:blip>
          <a:srcRect l="3613"/>
          <a:stretch/>
        </p:blipFill>
        <p:spPr>
          <a:xfrm>
            <a:off x="0" y="2002264"/>
            <a:ext cx="3027759" cy="3141236"/>
          </a:xfrm>
          <a:prstGeom prst="rect">
            <a:avLst/>
          </a:prstGeom>
          <a:noFill/>
          <a:ln>
            <a:noFill/>
          </a:ln>
        </p:spPr>
      </p:pic>
      <p:pic>
        <p:nvPicPr>
          <p:cNvPr id="7" name="Google Shape;7;p1"/>
          <p:cNvPicPr preferRelativeResize="0"/>
          <p:nvPr/>
        </p:nvPicPr>
        <p:blipFill rotWithShape="1">
          <a:blip r:embed="rId22">
            <a:alphaModFix/>
          </a:blip>
          <a:srcRect l="35640"/>
          <a:stretch/>
        </p:blipFill>
        <p:spPr>
          <a:xfrm>
            <a:off x="0" y="2169261"/>
            <a:ext cx="1141809" cy="1774090"/>
          </a:xfrm>
          <a:prstGeom prst="rect">
            <a:avLst/>
          </a:prstGeom>
          <a:noFill/>
          <a:ln>
            <a:noFill/>
          </a:ln>
        </p:spPr>
      </p:pic>
      <p:sp>
        <p:nvSpPr>
          <p:cNvPr id="8" name="Google Shape;8;p1"/>
          <p:cNvSpPr/>
          <p:nvPr/>
        </p:nvSpPr>
        <p:spPr>
          <a:xfrm>
            <a:off x="6456759" y="1257300"/>
            <a:ext cx="2114550" cy="2114550"/>
          </a:xfrm>
          <a:prstGeom prst="ellipse">
            <a:avLst/>
          </a:prstGeom>
          <a:gradFill>
            <a:gsLst>
              <a:gs pos="0">
                <a:srgbClr val="78C4F1">
                  <a:alpha val="6274"/>
                </a:srgbClr>
              </a:gs>
              <a:gs pos="36000">
                <a:srgbClr val="78C4F1">
                  <a:alpha val="5490"/>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23">
            <a:alphaModFix/>
          </a:blip>
          <a:srcRect t="28812"/>
          <a:stretch/>
        </p:blipFill>
        <p:spPr>
          <a:xfrm>
            <a:off x="5999560" y="1"/>
            <a:ext cx="1202540" cy="856055"/>
          </a:xfrm>
          <a:prstGeom prst="rect">
            <a:avLst/>
          </a:prstGeom>
          <a:noFill/>
          <a:ln>
            <a:noFill/>
          </a:ln>
        </p:spPr>
      </p:pic>
      <p:pic>
        <p:nvPicPr>
          <p:cNvPr id="10" name="Google Shape;10;p1"/>
          <p:cNvPicPr preferRelativeResize="0"/>
          <p:nvPr/>
        </p:nvPicPr>
        <p:blipFill rotWithShape="1">
          <a:blip r:embed="rId24">
            <a:alphaModFix/>
          </a:blip>
          <a:srcRect b="23320"/>
          <a:stretch/>
        </p:blipFill>
        <p:spPr>
          <a:xfrm>
            <a:off x="6456759" y="4572000"/>
            <a:ext cx="745301" cy="571500"/>
          </a:xfrm>
          <a:prstGeom prst="rect">
            <a:avLst/>
          </a:prstGeom>
          <a:noFill/>
          <a:ln>
            <a:noFill/>
          </a:ln>
        </p:spPr>
      </p:pic>
      <p:sp>
        <p:nvSpPr>
          <p:cNvPr id="11" name="Google Shape;11;p1"/>
          <p:cNvSpPr/>
          <p:nvPr/>
        </p:nvSpPr>
        <p:spPr>
          <a:xfrm>
            <a:off x="7828359" y="0"/>
            <a:ext cx="514350" cy="85725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315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827484" y="1539689"/>
            <a:ext cx="6709906" cy="3146611"/>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chemeClr val="accent1"/>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914400" marR="0" lvl="1" indent="-297180" algn="l" rtl="0">
              <a:lnSpc>
                <a:spcPct val="100000"/>
              </a:lnSpc>
              <a:spcBef>
                <a:spcPts val="750"/>
              </a:spcBef>
              <a:spcAft>
                <a:spcPts val="0"/>
              </a:spcAft>
              <a:buClr>
                <a:schemeClr val="accent1"/>
              </a:buClr>
              <a:buSzPts val="108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371600" marR="0" lvl="2" indent="-289560" algn="l" rtl="0">
              <a:lnSpc>
                <a:spcPct val="100000"/>
              </a:lnSpc>
              <a:spcBef>
                <a:spcPts val="750"/>
              </a:spcBef>
              <a:spcAft>
                <a:spcPts val="0"/>
              </a:spcAft>
              <a:buClr>
                <a:schemeClr val="accent1"/>
              </a:buClr>
              <a:buSzPts val="96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828800" marR="0" lvl="3" indent="-281939" algn="l" rtl="0">
              <a:lnSpc>
                <a:spcPct val="100000"/>
              </a:lnSpc>
              <a:spcBef>
                <a:spcPts val="750"/>
              </a:spcBef>
              <a:spcAft>
                <a:spcPts val="0"/>
              </a:spcAft>
              <a:buClr>
                <a:schemeClr val="accent1"/>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2286000" marR="0" lvl="4" indent="-281939" algn="l" rtl="0">
              <a:lnSpc>
                <a:spcPct val="100000"/>
              </a:lnSpc>
              <a:spcBef>
                <a:spcPts val="750"/>
              </a:spcBef>
              <a:spcAft>
                <a:spcPts val="0"/>
              </a:spcAft>
              <a:buClr>
                <a:schemeClr val="accent1"/>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743200" marR="0" lvl="5" indent="-281939" algn="l" rtl="0">
              <a:lnSpc>
                <a:spcPct val="100000"/>
              </a:lnSpc>
              <a:spcBef>
                <a:spcPts val="750"/>
              </a:spcBef>
              <a:spcAft>
                <a:spcPts val="0"/>
              </a:spcAft>
              <a:buClr>
                <a:schemeClr val="accent1"/>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3200400" marR="0" lvl="6" indent="-281939" algn="l" rtl="0">
              <a:lnSpc>
                <a:spcPct val="100000"/>
              </a:lnSpc>
              <a:spcBef>
                <a:spcPts val="750"/>
              </a:spcBef>
              <a:spcAft>
                <a:spcPts val="0"/>
              </a:spcAft>
              <a:buClr>
                <a:schemeClr val="accent1"/>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3657600" marR="0" lvl="7" indent="-281940" algn="l" rtl="0">
              <a:lnSpc>
                <a:spcPct val="100000"/>
              </a:lnSpc>
              <a:spcBef>
                <a:spcPts val="750"/>
              </a:spcBef>
              <a:spcAft>
                <a:spcPts val="0"/>
              </a:spcAft>
              <a:buClr>
                <a:schemeClr val="accent1"/>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4114800" marR="0" lvl="8" indent="-281940" algn="l" rtl="0">
              <a:lnSpc>
                <a:spcPct val="100000"/>
              </a:lnSpc>
              <a:spcBef>
                <a:spcPts val="750"/>
              </a:spcBef>
              <a:spcAft>
                <a:spcPts val="0"/>
              </a:spcAft>
              <a:buClr>
                <a:schemeClr val="accent1"/>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1"/>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1"/>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time_continue=2&amp;v=r4e_djVSag4&amp;feature=emb_logo"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1.jpg"/><Relationship Id="rId4" Type="http://schemas.openxmlformats.org/officeDocument/2006/relationships/hyperlink" Target="http://www.youtube.com/watch?v=r4e_djVSag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fTcSVQJ2h8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youtube.com/watch?time_continue=3&amp;v=fTcSVQJ2h8g&amp;feature=emb_logo" TargetMode="External"/><Relationship Id="rId5" Type="http://schemas.openxmlformats.org/officeDocument/2006/relationships/image" Target="../media/image6.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rSAw51caEeg" TargetMode="External"/><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hyperlink" Target="http://www.youtube.com/watch?v=C6xSyRJqIe8" TargetMode="Externa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www.google.com/search?hl=en&amp;q=Robin+J+DiAngelo&amp;stick=H4sIAAAAAAAAAONgVuLVT9c3NEw3q8xNqszIfcRowS3w8sc9YSn9SWtOXmPU5OIKzsgvd80rySypFJLmYoOyBKX4uVB18ixiFQjKT8rMU_BScMl0zEtPzckHAAxv1Z1fAAAA" TargetMode="External"/><Relationship Id="rId13" Type="http://schemas.openxmlformats.org/officeDocument/2006/relationships/hyperlink" Target="https://www.tolerance.org/search?query=racism" TargetMode="External"/><Relationship Id="rId3" Type="http://schemas.openxmlformats.org/officeDocument/2006/relationships/hyperlink" Target="https://www.google.com/search?hl=en&amp;q=Tiffany+Jewell&amp;stick=H4sIAAAAAAAAAONgVuLVT9c3NEwzqDQuSDGIf8RowS3w8sc9YSn9SWtOXmPU5OIKzsgvd80rySypFJLmYoOyBKX4uVB18ixi5QvJTEtLzKtU8EotT83JAQBYGQUnXQAAAA" TargetMode="External"/><Relationship Id="rId7" Type="http://schemas.openxmlformats.org/officeDocument/2006/relationships/hyperlink" Target="https://www.google.com/search?hl=en&amp;q=Layla+F.+Saad&amp;stick=H4sIAAAAAAAAAONgVuLVT9c3NEwrMCoxK0gre8RowS3w8sc9YSn9SWtOXmPU5OIKzsgvd80rySypFJLmYoOyBKX4uVB18ixi5fVJrMxJVHDTUwhOTEwBAIKSs9RcAAAA" TargetMode="External"/><Relationship Id="rId12" Type="http://schemas.openxmlformats.org/officeDocument/2006/relationships/hyperlink" Target="http://www.dismantlingracism.org/history.html"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google.com/books/edition/How_to_Be_an_Antiracist/lbqkDwAAQBAJ?hl=en&amp;gbpv=0" TargetMode="External"/><Relationship Id="rId11" Type="http://schemas.openxmlformats.org/officeDocument/2006/relationships/hyperlink" Target="https://www.youtube.com/watch?v=CVxAlmAPHec&amp;t=545s" TargetMode="External"/><Relationship Id="rId5" Type="http://schemas.openxmlformats.org/officeDocument/2006/relationships/hyperlink" Target="https://www.google.com/search?hl=en&amp;q=Ibram+X.+Kendi&amp;stick=H4sIAAAAAAAAAONgVuLVT9c3NEy3KCtPt8gtesRowS3w8sc9YSn9SWtOXmPU5OIKzsgvd80rySypFJLmYoOyBKX4uVB18ixi5fNMKkrMVYjQU_BOzUvJBAC8lp-ZXQAAAA" TargetMode="External"/><Relationship Id="rId10" Type="http://schemas.openxmlformats.org/officeDocument/2006/relationships/hyperlink" Target="https://www.youtube.com/watch?v=_r4c2NT4naQ" TargetMode="External"/><Relationship Id="rId4" Type="http://schemas.openxmlformats.org/officeDocument/2006/relationships/hyperlink" Target="https://www.google.com/books/edition/This_Book_Is_Anti_Racist/7y7EDwAAQBAJ?hl=en&amp;gbpv=0" TargetMode="External"/><Relationship Id="rId9" Type="http://schemas.openxmlformats.org/officeDocument/2006/relationships/hyperlink" Target="https://www.google.com/books/edition/Me_and_White_Supremacy/SNmwDwAAQBAJ?hl=en&amp;gbpv=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aC7lbdD1hq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FS4DGri-NB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www.youtube.com/watch?v=FS4DGri-NB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173421" y="137948"/>
            <a:ext cx="7538126" cy="58274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2"/>
              </a:buClr>
              <a:buSzPts val="2400"/>
              <a:buFont typeface="Century Gothic"/>
              <a:buNone/>
            </a:pPr>
            <a:r>
              <a:rPr lang="en-US" sz="2400" b="1" dirty="0"/>
              <a:t>Prepare.</a:t>
            </a:r>
            <a:endParaRPr dirty="0"/>
          </a:p>
        </p:txBody>
      </p:sp>
      <p:sp>
        <p:nvSpPr>
          <p:cNvPr id="157" name="Google Shape;157;p21"/>
          <p:cNvSpPr txBox="1"/>
          <p:nvPr/>
        </p:nvSpPr>
        <p:spPr>
          <a:xfrm>
            <a:off x="457200" y="1133329"/>
            <a:ext cx="8229600" cy="3731210"/>
          </a:xfrm>
          <a:prstGeom prst="rect">
            <a:avLst/>
          </a:prstGeom>
          <a:solidFill>
            <a:srgbClr val="FFFFFF"/>
          </a:solid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entury Gothic"/>
              <a:buChar char="●"/>
            </a:pPr>
            <a:r>
              <a:rPr lang="en-US" sz="1800" b="1" dirty="0">
                <a:latin typeface="Century Gothic"/>
                <a:ea typeface="Century Gothic"/>
                <a:cs typeface="Century Gothic"/>
                <a:sym typeface="Century Gothic"/>
              </a:rPr>
              <a:t>Step 1: Gather supplies: Paper or Science Notebook, pen or pencil </a:t>
            </a:r>
            <a:endParaRPr sz="1800" b="1" dirty="0">
              <a:latin typeface="Century Gothic"/>
              <a:ea typeface="Century Gothic"/>
              <a:cs typeface="Century Gothic"/>
              <a:sym typeface="Century Gothic"/>
            </a:endParaRPr>
          </a:p>
          <a:p>
            <a:pPr marL="457200" lvl="0" indent="0" algn="l" rtl="0">
              <a:spcBef>
                <a:spcPts val="0"/>
              </a:spcBef>
              <a:spcAft>
                <a:spcPts val="0"/>
              </a:spcAft>
              <a:buNone/>
            </a:pPr>
            <a:endParaRPr sz="1800" b="1" dirty="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b="1" dirty="0">
                <a:latin typeface="Century Gothic"/>
                <a:ea typeface="Century Gothic"/>
                <a:cs typeface="Century Gothic"/>
                <a:sym typeface="Century Gothic"/>
              </a:rPr>
              <a:t>Step 2: Write the title: </a:t>
            </a:r>
            <a:r>
              <a:rPr lang="en-US" sz="1800" b="1" u="sng" dirty="0">
                <a:latin typeface="Century Gothic"/>
                <a:ea typeface="Century Gothic"/>
                <a:cs typeface="Century Gothic"/>
                <a:sym typeface="Century Gothic"/>
              </a:rPr>
              <a:t>Racism Slideshow, My Thoughts</a:t>
            </a:r>
            <a:endParaRPr sz="1800" b="1" u="sng" dirty="0">
              <a:latin typeface="Century Gothic"/>
              <a:ea typeface="Century Gothic"/>
              <a:cs typeface="Century Gothic"/>
              <a:sym typeface="Century Gothic"/>
            </a:endParaRPr>
          </a:p>
          <a:p>
            <a:pPr marL="457200" lvl="0" indent="0" algn="l" rtl="0">
              <a:spcBef>
                <a:spcPts val="0"/>
              </a:spcBef>
              <a:spcAft>
                <a:spcPts val="0"/>
              </a:spcAft>
              <a:buNone/>
            </a:pPr>
            <a:endParaRPr sz="1800" b="1" dirty="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b="1" dirty="0">
                <a:latin typeface="Century Gothic"/>
                <a:ea typeface="Century Gothic"/>
                <a:cs typeface="Century Gothic"/>
                <a:sym typeface="Century Gothic"/>
              </a:rPr>
              <a:t>Step 3: When you see this thought bubble, just think out loud or</a:t>
            </a:r>
            <a:endParaRPr sz="1800" b="1" dirty="0">
              <a:latin typeface="Century Gothic"/>
              <a:ea typeface="Century Gothic"/>
              <a:cs typeface="Century Gothic"/>
              <a:sym typeface="Century Gothic"/>
            </a:endParaRPr>
          </a:p>
          <a:p>
            <a:pPr marL="457200" lvl="0" indent="0" algn="l" rtl="0">
              <a:spcBef>
                <a:spcPts val="0"/>
              </a:spcBef>
              <a:spcAft>
                <a:spcPts val="0"/>
              </a:spcAft>
              <a:buNone/>
            </a:pPr>
            <a:r>
              <a:rPr lang="en-US" sz="1800" b="1" dirty="0">
                <a:latin typeface="Century Gothic"/>
                <a:ea typeface="Century Gothic"/>
                <a:cs typeface="Century Gothic"/>
                <a:sym typeface="Century Gothic"/>
              </a:rPr>
              <a:t>share your thoughts with someone near you.</a:t>
            </a:r>
          </a:p>
          <a:p>
            <a:pPr marL="457200" lvl="0" indent="0" algn="l" rtl="0">
              <a:spcBef>
                <a:spcPts val="0"/>
              </a:spcBef>
              <a:spcAft>
                <a:spcPts val="0"/>
              </a:spcAft>
              <a:buNone/>
            </a:pPr>
            <a:endParaRPr lang="en-US" sz="1800" b="1" dirty="0">
              <a:latin typeface="Century Gothic"/>
              <a:ea typeface="Century Gothic"/>
              <a:cs typeface="Century Gothic"/>
              <a:sym typeface="Century Gothic"/>
            </a:endParaRPr>
          </a:p>
          <a:p>
            <a:pPr marL="457200" lvl="0" indent="0" algn="l" rtl="0">
              <a:spcBef>
                <a:spcPts val="0"/>
              </a:spcBef>
              <a:spcAft>
                <a:spcPts val="0"/>
              </a:spcAft>
              <a:buNone/>
            </a:pPr>
            <a:endParaRPr sz="1800" b="1" dirty="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b="1" dirty="0">
                <a:latin typeface="Century Gothic"/>
                <a:ea typeface="Century Gothic"/>
                <a:cs typeface="Century Gothic"/>
                <a:sym typeface="Century Gothic"/>
              </a:rPr>
              <a:t>Step 4: Every time you see a pencil, you will write in your Science Notebook or on paper.</a:t>
            </a:r>
            <a:endParaRPr sz="1800" b="1" dirty="0">
              <a:latin typeface="Century Gothic"/>
              <a:ea typeface="Century Gothic"/>
              <a:cs typeface="Century Gothic"/>
              <a:sym typeface="Century Gothic"/>
            </a:endParaRPr>
          </a:p>
          <a:p>
            <a:pPr marL="0" lvl="0" indent="0" algn="l" rtl="0">
              <a:spcBef>
                <a:spcPts val="0"/>
              </a:spcBef>
              <a:spcAft>
                <a:spcPts val="0"/>
              </a:spcAft>
              <a:buNone/>
            </a:pPr>
            <a:endParaRPr sz="1800" b="1" dirty="0">
              <a:latin typeface="Century Gothic"/>
              <a:ea typeface="Century Gothic"/>
              <a:cs typeface="Century Gothic"/>
              <a:sym typeface="Century Gothic"/>
            </a:endParaRPr>
          </a:p>
          <a:p>
            <a:pPr marL="0" lvl="0" indent="0" algn="l" rtl="0">
              <a:spcBef>
                <a:spcPts val="0"/>
              </a:spcBef>
              <a:spcAft>
                <a:spcPts val="0"/>
              </a:spcAft>
              <a:buNone/>
            </a:pPr>
            <a:endParaRPr sz="1800" b="1" dirty="0">
              <a:latin typeface="Century Gothic"/>
              <a:ea typeface="Century Gothic"/>
              <a:cs typeface="Century Gothic"/>
              <a:sym typeface="Century Gothic"/>
            </a:endParaRPr>
          </a:p>
        </p:txBody>
      </p:sp>
      <p:pic>
        <p:nvPicPr>
          <p:cNvPr id="158" name="Google Shape;158;p21"/>
          <p:cNvPicPr preferRelativeResize="0"/>
          <p:nvPr/>
        </p:nvPicPr>
        <p:blipFill>
          <a:blip r:embed="rId3">
            <a:alphaModFix/>
          </a:blip>
          <a:stretch>
            <a:fillRect/>
          </a:stretch>
        </p:blipFill>
        <p:spPr>
          <a:xfrm rot="444673">
            <a:off x="4991320" y="3677983"/>
            <a:ext cx="1180121" cy="849044"/>
          </a:xfrm>
          <a:prstGeom prst="rect">
            <a:avLst/>
          </a:prstGeom>
          <a:noFill/>
          <a:ln>
            <a:noFill/>
          </a:ln>
        </p:spPr>
      </p:pic>
      <p:pic>
        <p:nvPicPr>
          <p:cNvPr id="159" name="Google Shape;159;p21"/>
          <p:cNvPicPr preferRelativeResize="0"/>
          <p:nvPr/>
        </p:nvPicPr>
        <p:blipFill>
          <a:blip r:embed="rId4">
            <a:alphaModFix/>
          </a:blip>
          <a:stretch>
            <a:fillRect/>
          </a:stretch>
        </p:blipFill>
        <p:spPr>
          <a:xfrm rot="738238">
            <a:off x="6096237" y="2524503"/>
            <a:ext cx="1107496" cy="9488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p:nvPr/>
        </p:nvSpPr>
        <p:spPr>
          <a:xfrm>
            <a:off x="220718" y="155704"/>
            <a:ext cx="3610303" cy="4939814"/>
          </a:xfrm>
          <a:prstGeom prst="rect">
            <a:avLst/>
          </a:prstGeom>
          <a:solidFill>
            <a:schemeClr val="lt1"/>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dirty="0">
                <a:solidFill>
                  <a:schemeClr val="dk1"/>
                </a:solidFill>
                <a:latin typeface="Century Gothic"/>
                <a:ea typeface="Century Gothic"/>
                <a:cs typeface="Century Gothic"/>
                <a:sym typeface="Century Gothic"/>
              </a:rPr>
              <a:t>We are all part of the same race- the human species. 99.9% of our genes are the same, despite skin color, height, ancestry, etc.</a:t>
            </a:r>
            <a:endParaRPr sz="1400" b="0" i="0" u="none" strike="noStrike" cap="none" dirty="0">
              <a:solidFill>
                <a:srgbClr val="000000"/>
              </a:solidFill>
              <a:latin typeface="Arial"/>
              <a:ea typeface="Arial"/>
              <a:cs typeface="Arial"/>
              <a:sym typeface="Arial"/>
            </a:endParaRPr>
          </a:p>
          <a:p>
            <a:pPr marL="342900" marR="0" lvl="0" indent="-171450" algn="l" rtl="0">
              <a:lnSpc>
                <a:spcPct val="100000"/>
              </a:lnSpc>
              <a:spcBef>
                <a:spcPts val="0"/>
              </a:spcBef>
              <a:spcAft>
                <a:spcPts val="0"/>
              </a:spcAft>
              <a:buClr>
                <a:schemeClr val="lt1"/>
              </a:buClr>
              <a:buSzPts val="2700"/>
              <a:buFont typeface="Arial"/>
              <a:buNone/>
            </a:pPr>
            <a:endParaRPr sz="2700" b="1" i="0" u="none" strike="noStrike" cap="none" dirty="0">
              <a:solidFill>
                <a:schemeClr val="dk1"/>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dirty="0">
                <a:solidFill>
                  <a:schemeClr val="dk1"/>
                </a:solidFill>
                <a:latin typeface="Century Gothic"/>
                <a:ea typeface="Century Gothic"/>
                <a:cs typeface="Century Gothic"/>
                <a:sym typeface="Century Gothic"/>
              </a:rPr>
              <a:t>Race is a </a:t>
            </a:r>
            <a:r>
              <a:rPr lang="en-US" sz="2400" b="1" i="0" u="sng" strike="noStrike" cap="none" dirty="0">
                <a:solidFill>
                  <a:schemeClr val="dk1"/>
                </a:solidFill>
                <a:latin typeface="Century Gothic"/>
                <a:ea typeface="Century Gothic"/>
                <a:cs typeface="Century Gothic"/>
                <a:sym typeface="Century Gothic"/>
              </a:rPr>
              <a:t>SOCIAL CONSTRUCT</a:t>
            </a:r>
            <a:r>
              <a:rPr lang="en-US" sz="2400" b="1" i="0" u="none" strike="noStrike" cap="none" dirty="0">
                <a:solidFill>
                  <a:schemeClr val="dk1"/>
                </a:solidFill>
                <a:latin typeface="Century Gothic"/>
                <a:ea typeface="Century Gothic"/>
                <a:cs typeface="Century Gothic"/>
                <a:sym typeface="Century Gothic"/>
              </a:rPr>
              <a:t>- in other words, an idea created by society</a:t>
            </a:r>
            <a:endParaRPr sz="1400" b="0" i="0" u="none" strike="noStrike" cap="none" dirty="0">
              <a:solidFill>
                <a:srgbClr val="000000"/>
              </a:solidFill>
              <a:latin typeface="Arial"/>
              <a:ea typeface="Arial"/>
              <a:cs typeface="Arial"/>
              <a:sym typeface="Arial"/>
            </a:endParaRPr>
          </a:p>
        </p:txBody>
      </p:sp>
      <p:pic>
        <p:nvPicPr>
          <p:cNvPr id="223" name="Google Shape;223;p30" descr="A picture containing person, woman, holding, people&#10;&#10;Description automatically generated"/>
          <p:cNvPicPr preferRelativeResize="0"/>
          <p:nvPr/>
        </p:nvPicPr>
        <p:blipFill rotWithShape="1">
          <a:blip r:embed="rId3">
            <a:alphaModFix/>
          </a:blip>
          <a:srcRect/>
          <a:stretch/>
        </p:blipFill>
        <p:spPr>
          <a:xfrm>
            <a:off x="4000500" y="0"/>
            <a:ext cx="51435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220363" y="371068"/>
            <a:ext cx="3748457" cy="105039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2"/>
              </a:buClr>
              <a:buSzPts val="2800"/>
              <a:buFont typeface="Century Gothic"/>
              <a:buNone/>
            </a:pPr>
            <a:r>
              <a:rPr lang="en-US" sz="2800" b="1"/>
              <a:t>We have different skin color &amp; physical appearance based on where our ancestors migrated to thousands of years ago &amp; the amount of something called MELANIN in our skin.</a:t>
            </a:r>
            <a:endParaRPr sz="2800"/>
          </a:p>
        </p:txBody>
      </p:sp>
      <p:pic>
        <p:nvPicPr>
          <p:cNvPr id="229" name="Google Shape;229;p31"/>
          <p:cNvPicPr preferRelativeResize="0">
            <a:picLocks noGrp="1"/>
          </p:cNvPicPr>
          <p:nvPr>
            <p:ph type="body" idx="1"/>
          </p:nvPr>
        </p:nvPicPr>
        <p:blipFill rotWithShape="1">
          <a:blip r:embed="rId3">
            <a:alphaModFix/>
          </a:blip>
          <a:srcRect l="14131" t="13442" r="13339" b="11492"/>
          <a:stretch/>
        </p:blipFill>
        <p:spPr>
          <a:xfrm>
            <a:off x="3968825" y="494725"/>
            <a:ext cx="5014500" cy="430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xfrm>
            <a:off x="0" y="0"/>
            <a:ext cx="9144000" cy="852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2"/>
              </a:buClr>
              <a:buSzPts val="2800"/>
              <a:buFont typeface="Century Gothic"/>
              <a:buNone/>
            </a:pPr>
            <a:r>
              <a:rPr lang="en-US" sz="2550" b="1">
                <a:solidFill>
                  <a:srgbClr val="000000"/>
                </a:solidFill>
              </a:rPr>
              <a:t>We are all human, but still unique. Being “colorblind” dismisses important parts of who we are.</a:t>
            </a:r>
            <a:endParaRPr sz="2550">
              <a:solidFill>
                <a:srgbClr val="000000"/>
              </a:solidFill>
            </a:endParaRPr>
          </a:p>
        </p:txBody>
      </p:sp>
      <p:sp>
        <p:nvSpPr>
          <p:cNvPr id="235" name="Google Shape;235;p32"/>
          <p:cNvSpPr/>
          <p:nvPr/>
        </p:nvSpPr>
        <p:spPr>
          <a:xfrm>
            <a:off x="6903860" y="1009092"/>
            <a:ext cx="1707354"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Century Gothic"/>
                <a:ea typeface="Century Gothic"/>
                <a:cs typeface="Century Gothic"/>
                <a:sym typeface="Century Gothic"/>
              </a:rPr>
              <a:t>NATIONALITY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What country you are from</a:t>
            </a:r>
            <a:endParaRPr sz="1400" b="0" i="0" u="none" strike="noStrike" cap="none">
              <a:solidFill>
                <a:srgbClr val="000000"/>
              </a:solidFill>
              <a:latin typeface="Arial"/>
              <a:ea typeface="Arial"/>
              <a:cs typeface="Arial"/>
              <a:sym typeface="Arial"/>
            </a:endParaRPr>
          </a:p>
        </p:txBody>
      </p:sp>
      <p:sp>
        <p:nvSpPr>
          <p:cNvPr id="236" name="Google Shape;236;p32"/>
          <p:cNvSpPr/>
          <p:nvPr/>
        </p:nvSpPr>
        <p:spPr>
          <a:xfrm>
            <a:off x="3665604" y="1009093"/>
            <a:ext cx="2112579"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Century Gothic"/>
                <a:ea typeface="Century Gothic"/>
                <a:cs typeface="Century Gothic"/>
                <a:sym typeface="Century Gothic"/>
              </a:rPr>
              <a:t>ETHNICITY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Where your ancestors are from</a:t>
            </a:r>
            <a:endParaRPr sz="1400" b="0" i="0" u="none" strike="noStrike" cap="none">
              <a:solidFill>
                <a:srgbClr val="000000"/>
              </a:solidFill>
              <a:latin typeface="Arial"/>
              <a:ea typeface="Arial"/>
              <a:cs typeface="Arial"/>
              <a:sym typeface="Arial"/>
            </a:endParaRPr>
          </a:p>
        </p:txBody>
      </p:sp>
      <p:sp>
        <p:nvSpPr>
          <p:cNvPr id="237" name="Google Shape;237;p32"/>
          <p:cNvSpPr/>
          <p:nvPr/>
        </p:nvSpPr>
        <p:spPr>
          <a:xfrm>
            <a:off x="453959" y="1009092"/>
            <a:ext cx="268323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Century Gothic"/>
                <a:ea typeface="Century Gothic"/>
                <a:cs typeface="Century Gothic"/>
                <a:sym typeface="Century Gothic"/>
              </a:rPr>
              <a:t>CULTURE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Language, clothing, music, religious traditions, etc.</a:t>
            </a:r>
            <a:endParaRPr sz="1400" b="0" i="0" u="none" strike="noStrike" cap="none">
              <a:solidFill>
                <a:srgbClr val="000000"/>
              </a:solidFill>
              <a:latin typeface="Arial"/>
              <a:ea typeface="Arial"/>
              <a:cs typeface="Arial"/>
              <a:sym typeface="Arial"/>
            </a:endParaRPr>
          </a:p>
        </p:txBody>
      </p:sp>
      <p:pic>
        <p:nvPicPr>
          <p:cNvPr id="238" name="Google Shape;238;p32" descr="A person holding a guitar&#10;&#10;Description automatically generated"/>
          <p:cNvPicPr preferRelativeResize="0"/>
          <p:nvPr/>
        </p:nvPicPr>
        <p:blipFill rotWithShape="1">
          <a:blip r:embed="rId3">
            <a:alphaModFix/>
          </a:blip>
          <a:srcRect l="31429"/>
          <a:stretch/>
        </p:blipFill>
        <p:spPr>
          <a:xfrm>
            <a:off x="570073" y="2284827"/>
            <a:ext cx="2567120" cy="2105870"/>
          </a:xfrm>
          <a:prstGeom prst="rect">
            <a:avLst/>
          </a:prstGeom>
          <a:noFill/>
          <a:ln>
            <a:noFill/>
          </a:ln>
        </p:spPr>
      </p:pic>
      <p:pic>
        <p:nvPicPr>
          <p:cNvPr id="239" name="Google Shape;239;p32"/>
          <p:cNvPicPr preferRelativeResize="0"/>
          <p:nvPr/>
        </p:nvPicPr>
        <p:blipFill>
          <a:blip r:embed="rId4">
            <a:alphaModFix/>
          </a:blip>
          <a:stretch>
            <a:fillRect/>
          </a:stretch>
        </p:blipFill>
        <p:spPr>
          <a:xfrm>
            <a:off x="3665593" y="2341847"/>
            <a:ext cx="2029474" cy="2629278"/>
          </a:xfrm>
          <a:prstGeom prst="rect">
            <a:avLst/>
          </a:prstGeom>
          <a:noFill/>
          <a:ln>
            <a:noFill/>
          </a:ln>
        </p:spPr>
      </p:pic>
      <p:pic>
        <p:nvPicPr>
          <p:cNvPr id="240" name="Google Shape;240;p32"/>
          <p:cNvPicPr preferRelativeResize="0"/>
          <p:nvPr/>
        </p:nvPicPr>
        <p:blipFill rotWithShape="1">
          <a:blip r:embed="rId5">
            <a:alphaModFix/>
          </a:blip>
          <a:srcRect b="38057"/>
          <a:stretch/>
        </p:blipFill>
        <p:spPr>
          <a:xfrm>
            <a:off x="6223475" y="1932425"/>
            <a:ext cx="2858050" cy="3185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body" idx="1"/>
          </p:nvPr>
        </p:nvSpPr>
        <p:spPr>
          <a:xfrm>
            <a:off x="401175" y="218500"/>
            <a:ext cx="7392900" cy="855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1904"/>
              <a:buNone/>
            </a:pPr>
            <a:r>
              <a:rPr lang="en-US" sz="2380" b="1" u="sng" dirty="0"/>
              <a:t>Quiz yourself to see how much you remember !</a:t>
            </a:r>
            <a:endParaRPr sz="2380" b="1" u="sng" dirty="0"/>
          </a:p>
          <a:p>
            <a:pPr marL="0" lvl="0" indent="0" algn="l" rtl="0">
              <a:lnSpc>
                <a:spcPct val="80000"/>
              </a:lnSpc>
              <a:spcBef>
                <a:spcPts val="0"/>
              </a:spcBef>
              <a:spcAft>
                <a:spcPts val="0"/>
              </a:spcAft>
              <a:buSzPts val="1904"/>
              <a:buNone/>
            </a:pPr>
            <a:r>
              <a:rPr lang="en-US" sz="2040" b="1" dirty="0"/>
              <a:t>   Write down your answers</a:t>
            </a:r>
            <a:endParaRPr sz="2040" b="1" dirty="0"/>
          </a:p>
        </p:txBody>
      </p:sp>
      <p:graphicFrame>
        <p:nvGraphicFramePr>
          <p:cNvPr id="246" name="Google Shape;246;p33"/>
          <p:cNvGraphicFramePr/>
          <p:nvPr/>
        </p:nvGraphicFramePr>
        <p:xfrm>
          <a:off x="461315" y="1162487"/>
          <a:ext cx="7681550" cy="3543500"/>
        </p:xfrm>
        <a:graphic>
          <a:graphicData uri="http://schemas.openxmlformats.org/drawingml/2006/table">
            <a:tbl>
              <a:tblPr firstRow="1" bandRow="1">
                <a:noFill/>
                <a:tableStyleId>{4FF85958-9E5B-4EE4-AB4C-DCC7F2C7D986}</a:tableStyleId>
              </a:tblPr>
              <a:tblGrid>
                <a:gridCol w="3840775">
                  <a:extLst>
                    <a:ext uri="{9D8B030D-6E8A-4147-A177-3AD203B41FA5}">
                      <a16:colId xmlns:a16="http://schemas.microsoft.com/office/drawing/2014/main" val="20000"/>
                    </a:ext>
                  </a:extLst>
                </a:gridCol>
                <a:gridCol w="3840775">
                  <a:extLst>
                    <a:ext uri="{9D8B030D-6E8A-4147-A177-3AD203B41FA5}">
                      <a16:colId xmlns:a16="http://schemas.microsoft.com/office/drawing/2014/main" val="20001"/>
                    </a:ext>
                  </a:extLst>
                </a:gridCol>
              </a:tblGrid>
              <a:tr h="1771750">
                <a:tc>
                  <a:txBody>
                    <a:bodyPr/>
                    <a:lstStyle/>
                    <a:p>
                      <a:pPr marL="0" marR="0" lvl="0" indent="0" algn="ctr" rtl="0">
                        <a:lnSpc>
                          <a:spcPct val="100000"/>
                        </a:lnSpc>
                        <a:spcBef>
                          <a:spcPts val="0"/>
                        </a:spcBef>
                        <a:spcAft>
                          <a:spcPts val="0"/>
                        </a:spcAft>
                        <a:buClr>
                          <a:srgbClr val="000000"/>
                        </a:buClr>
                        <a:buSzPts val="5400"/>
                        <a:buFont typeface="Arial"/>
                        <a:buNone/>
                      </a:pPr>
                      <a:r>
                        <a:rPr lang="en-US" sz="5400" u="none" strike="noStrike" cap="none">
                          <a:solidFill>
                            <a:schemeClr val="dk1"/>
                          </a:solidFill>
                        </a:rPr>
                        <a:t>Construct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5400"/>
                        <a:buFont typeface="Arial"/>
                        <a:buNone/>
                      </a:pPr>
                      <a:r>
                        <a:rPr lang="en-US" sz="5400" u="none" strike="noStrike" cap="none">
                          <a:solidFill>
                            <a:schemeClr val="dk1"/>
                          </a:solidFill>
                        </a:rPr>
                        <a:t>Nationality</a:t>
                      </a:r>
                      <a:endParaRPr sz="1400" u="none" strike="noStrike" cap="none"/>
                    </a:p>
                  </a:txBody>
                  <a:tcPr marL="91450" marR="91450" marT="45725" marB="45725" anchor="ctr"/>
                </a:tc>
                <a:extLst>
                  <a:ext uri="{0D108BD9-81ED-4DB2-BD59-A6C34878D82A}">
                    <a16:rowId xmlns:a16="http://schemas.microsoft.com/office/drawing/2014/main" val="10000"/>
                  </a:ext>
                </a:extLst>
              </a:tr>
              <a:tr h="1771750">
                <a:tc>
                  <a:txBody>
                    <a:bodyPr/>
                    <a:lstStyle/>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True </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99.9%</a:t>
                      </a:r>
                      <a:endParaRPr sz="140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solidFill>
                          <a:schemeClr val="dk1"/>
                        </a:solidFill>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247" name="Google Shape;247;p33"/>
          <p:cNvSpPr/>
          <p:nvPr/>
        </p:nvSpPr>
        <p:spPr>
          <a:xfrm>
            <a:off x="475290" y="1162486"/>
            <a:ext cx="3826800" cy="17304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RACE IS A SOCIAL </a:t>
            </a:r>
            <a:r>
              <a:rPr lang="en-US" sz="2800" b="1" i="0" u="none" strike="noStrike" cap="none">
                <a:solidFill>
                  <a:schemeClr val="dk1"/>
                </a:solidFill>
                <a:latin typeface="Century Gothic"/>
                <a:ea typeface="Century Gothic"/>
                <a:cs typeface="Century Gothic"/>
                <a:sym typeface="Century Gothic"/>
              </a:rPr>
              <a:t>__________</a:t>
            </a:r>
            <a:endParaRPr sz="2400" b="1" i="0" u="none" strike="noStrike" cap="none">
              <a:solidFill>
                <a:schemeClr val="dk1"/>
              </a:solidFill>
              <a:latin typeface="Century Gothic"/>
              <a:ea typeface="Century Gothic"/>
              <a:cs typeface="Century Gothic"/>
              <a:sym typeface="Century Gothic"/>
            </a:endParaRPr>
          </a:p>
        </p:txBody>
      </p:sp>
      <p:sp>
        <p:nvSpPr>
          <p:cNvPr id="248" name="Google Shape;248;p33"/>
          <p:cNvSpPr/>
          <p:nvPr/>
        </p:nvSpPr>
        <p:spPr>
          <a:xfrm>
            <a:off x="4329870" y="1162486"/>
            <a:ext cx="3826800" cy="17304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WHICH COUNTRY SOMEONE IS FROM IS THEIR </a:t>
            </a:r>
            <a:r>
              <a:rPr lang="en-US" sz="2800" b="1" i="0" u="none" strike="noStrike" cap="none">
                <a:solidFill>
                  <a:schemeClr val="dk1"/>
                </a:solidFill>
                <a:latin typeface="Century Gothic"/>
                <a:ea typeface="Century Gothic"/>
                <a:cs typeface="Century Gothic"/>
                <a:sym typeface="Century Gothic"/>
              </a:rPr>
              <a:t>________</a:t>
            </a:r>
            <a:endParaRPr sz="2400" b="1" i="0" u="none" strike="noStrike" cap="none">
              <a:solidFill>
                <a:schemeClr val="dk1"/>
              </a:solidFill>
              <a:latin typeface="Century Gothic"/>
              <a:ea typeface="Century Gothic"/>
              <a:cs typeface="Century Gothic"/>
              <a:sym typeface="Century Gothic"/>
            </a:endParaRPr>
          </a:p>
        </p:txBody>
      </p:sp>
      <p:sp>
        <p:nvSpPr>
          <p:cNvPr id="249" name="Google Shape;249;p33"/>
          <p:cNvSpPr/>
          <p:nvPr/>
        </p:nvSpPr>
        <p:spPr>
          <a:xfrm>
            <a:off x="461325" y="2934250"/>
            <a:ext cx="3826800" cy="17304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TRUE OR FALSE: YOUR SKIN COLOR IS BASED ON WHERE YOUR ANCESTORS LIVED</a:t>
            </a:r>
            <a:endParaRPr sz="1400" b="0" i="0" u="none" strike="noStrike" cap="none">
              <a:solidFill>
                <a:srgbClr val="000000"/>
              </a:solidFill>
              <a:latin typeface="Arial"/>
              <a:ea typeface="Arial"/>
              <a:cs typeface="Arial"/>
              <a:sym typeface="Arial"/>
            </a:endParaRPr>
          </a:p>
        </p:txBody>
      </p:sp>
      <p:sp>
        <p:nvSpPr>
          <p:cNvPr id="250" name="Google Shape;250;p33"/>
          <p:cNvSpPr/>
          <p:nvPr/>
        </p:nvSpPr>
        <p:spPr>
          <a:xfrm>
            <a:off x="4329864" y="2934246"/>
            <a:ext cx="3826906" cy="1730485"/>
          </a:xfrm>
          <a:prstGeom prst="rect">
            <a:avLst/>
          </a:prstGeom>
          <a:solidFill>
            <a:srgbClr val="36A7E9"/>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WHAT % OF GENES ARE THE SAME IN ALL HUMANS? </a:t>
            </a:r>
            <a:endParaRPr sz="1400" b="0" i="0" u="none" strike="noStrike" cap="none">
              <a:solidFill>
                <a:srgbClr val="000000"/>
              </a:solidFill>
              <a:latin typeface="Arial"/>
              <a:ea typeface="Arial"/>
              <a:cs typeface="Arial"/>
              <a:sym typeface="Arial"/>
            </a:endParaRPr>
          </a:p>
        </p:txBody>
      </p:sp>
      <p:sp>
        <p:nvSpPr>
          <p:cNvPr id="251" name="Google Shape;251;p33"/>
          <p:cNvSpPr txBox="1"/>
          <p:nvPr/>
        </p:nvSpPr>
        <p:spPr>
          <a:xfrm>
            <a:off x="10029100" y="1504375"/>
            <a:ext cx="73356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47"/>
                                        </p:tgtEl>
                                        <p:attrNameLst>
                                          <p:attrName>ppt_y</p:attrName>
                                        </p:attrNameLst>
                                      </p:cBhvr>
                                      <p:tavLst>
                                        <p:tav tm="0">
                                          <p:val>
                                            <p:strVal val="#ppt_y"/>
                                          </p:val>
                                        </p:tav>
                                        <p:tav tm="100000">
                                          <p:val>
                                            <p:strVal val="#ppt_y+1"/>
                                          </p:val>
                                        </p:tav>
                                      </p:tavLst>
                                    </p:anim>
                                    <p:set>
                                      <p:cBhvr>
                                        <p:cTn id="7" dur="1" fill="hold">
                                          <p:stCondLst>
                                            <p:cond delay="500"/>
                                          </p:stCondLst>
                                        </p:cTn>
                                        <p:tgtEl>
                                          <p:spTgt spid="24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48"/>
                                        </p:tgtEl>
                                        <p:attrNameLst>
                                          <p:attrName>ppt_y</p:attrName>
                                        </p:attrNameLst>
                                      </p:cBhvr>
                                      <p:tavLst>
                                        <p:tav tm="0">
                                          <p:val>
                                            <p:strVal val="#ppt_y"/>
                                          </p:val>
                                        </p:tav>
                                        <p:tav tm="100000">
                                          <p:val>
                                            <p:strVal val="#ppt_y+1"/>
                                          </p:val>
                                        </p:tav>
                                      </p:tavLst>
                                    </p:anim>
                                    <p:set>
                                      <p:cBhvr>
                                        <p:cTn id="12" dur="1" fill="hold">
                                          <p:stCondLst>
                                            <p:cond delay="500"/>
                                          </p:stCondLst>
                                        </p:cTn>
                                        <p:tgtEl>
                                          <p:spTgt spid="2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249"/>
                                        </p:tgtEl>
                                        <p:attrNameLst>
                                          <p:attrName>ppt_y</p:attrName>
                                        </p:attrNameLst>
                                      </p:cBhvr>
                                      <p:tavLst>
                                        <p:tav tm="0">
                                          <p:val>
                                            <p:strVal val="#ppt_y"/>
                                          </p:val>
                                        </p:tav>
                                        <p:tav tm="100000">
                                          <p:val>
                                            <p:strVal val="#ppt_y+1"/>
                                          </p:val>
                                        </p:tav>
                                      </p:tavLst>
                                    </p:anim>
                                    <p:set>
                                      <p:cBhvr>
                                        <p:cTn id="17" dur="1" fill="hold">
                                          <p:stCondLst>
                                            <p:cond delay="500"/>
                                          </p:stCondLst>
                                        </p:cTn>
                                        <p:tgtEl>
                                          <p:spTgt spid="2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50"/>
                                        </p:tgtEl>
                                        <p:attrNameLst>
                                          <p:attrName>ppt_y</p:attrName>
                                        </p:attrNameLst>
                                      </p:cBhvr>
                                      <p:tavLst>
                                        <p:tav tm="0">
                                          <p:val>
                                            <p:strVal val="#ppt_y"/>
                                          </p:val>
                                        </p:tav>
                                        <p:tav tm="100000">
                                          <p:val>
                                            <p:strVal val="#ppt_y+1"/>
                                          </p:val>
                                        </p:tav>
                                      </p:tavLst>
                                    </p:anim>
                                    <p:set>
                                      <p:cBhvr>
                                        <p:cTn id="22" dur="1" fill="hold">
                                          <p:stCondLst>
                                            <p:cond delay="500"/>
                                          </p:stCondLst>
                                        </p:cTn>
                                        <p:tgtEl>
                                          <p:spTgt spid="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txBox="1">
            <a:spLocks noGrp="1"/>
          </p:cNvSpPr>
          <p:nvPr>
            <p:ph type="body" idx="1"/>
          </p:nvPr>
        </p:nvSpPr>
        <p:spPr>
          <a:xfrm>
            <a:off x="118250" y="976450"/>
            <a:ext cx="2027100" cy="3083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240"/>
              <a:buNone/>
            </a:pPr>
            <a:r>
              <a:rPr lang="en-US" sz="2800" b="1"/>
              <a:t>Even though we are all human, we aren’t seen as equals. </a:t>
            </a:r>
            <a:endParaRPr sz="2800" b="1"/>
          </a:p>
          <a:p>
            <a:pPr marL="0" lvl="0" indent="0" algn="ctr" rtl="0">
              <a:lnSpc>
                <a:spcPct val="90000"/>
              </a:lnSpc>
              <a:spcBef>
                <a:spcPts val="0"/>
              </a:spcBef>
              <a:spcAft>
                <a:spcPts val="0"/>
              </a:spcAft>
              <a:buSzPts val="2240"/>
              <a:buNone/>
            </a:pPr>
            <a:r>
              <a:rPr lang="en-US" sz="2800" b="1"/>
              <a:t> </a:t>
            </a:r>
            <a:endParaRPr b="1"/>
          </a:p>
        </p:txBody>
      </p:sp>
      <p:pic>
        <p:nvPicPr>
          <p:cNvPr id="257" name="Google Shape;257;p34" descr="A close up of a person and person posing for a photo&#10;&#10;Description automatically generated"/>
          <p:cNvPicPr preferRelativeResize="0"/>
          <p:nvPr/>
        </p:nvPicPr>
        <p:blipFill rotWithShape="1">
          <a:blip r:embed="rId3">
            <a:alphaModFix/>
          </a:blip>
          <a:srcRect/>
          <a:stretch/>
        </p:blipFill>
        <p:spPr>
          <a:xfrm>
            <a:off x="2506222" y="685800"/>
            <a:ext cx="6637778" cy="36196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5"/>
          <p:cNvSpPr txBox="1">
            <a:spLocks noGrp="1"/>
          </p:cNvSpPr>
          <p:nvPr>
            <p:ph type="body" idx="1"/>
          </p:nvPr>
        </p:nvSpPr>
        <p:spPr>
          <a:xfrm>
            <a:off x="334052" y="408238"/>
            <a:ext cx="2653514" cy="451200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560"/>
              <a:buNone/>
            </a:pPr>
            <a:r>
              <a:rPr lang="en-US" sz="3200" b="1"/>
              <a:t>The belief that one “race” is superior to others is called  </a:t>
            </a:r>
            <a:r>
              <a:rPr lang="en-US" sz="4800" b="1" u="sng"/>
              <a:t>racism</a:t>
            </a:r>
            <a:r>
              <a:rPr lang="en-US" sz="3200" b="1"/>
              <a:t>. </a:t>
            </a:r>
            <a:endParaRPr sz="1400"/>
          </a:p>
        </p:txBody>
      </p:sp>
      <p:pic>
        <p:nvPicPr>
          <p:cNvPr id="263" name="Google Shape;263;p35" descr="A black sign with white text hanging from the side of a building&#10;&#10;Description automatically generated"/>
          <p:cNvPicPr preferRelativeResize="0"/>
          <p:nvPr/>
        </p:nvPicPr>
        <p:blipFill rotWithShape="1">
          <a:blip r:embed="rId3">
            <a:alphaModFix/>
          </a:blip>
          <a:srcRect/>
          <a:stretch/>
        </p:blipFill>
        <p:spPr>
          <a:xfrm>
            <a:off x="3033385" y="178021"/>
            <a:ext cx="3925612" cy="2486221"/>
          </a:xfrm>
          <a:prstGeom prst="rect">
            <a:avLst/>
          </a:prstGeom>
          <a:noFill/>
          <a:ln>
            <a:noFill/>
          </a:ln>
        </p:spPr>
      </p:pic>
      <p:pic>
        <p:nvPicPr>
          <p:cNvPr id="264" name="Google Shape;264;p35" descr="A group of people posing for a photo&#10;&#10;Description automatically generated"/>
          <p:cNvPicPr preferRelativeResize="0"/>
          <p:nvPr/>
        </p:nvPicPr>
        <p:blipFill rotWithShape="1">
          <a:blip r:embed="rId4">
            <a:alphaModFix/>
          </a:blip>
          <a:srcRect/>
          <a:stretch/>
        </p:blipFill>
        <p:spPr>
          <a:xfrm>
            <a:off x="3591581" y="2459421"/>
            <a:ext cx="4026119" cy="2684079"/>
          </a:xfrm>
          <a:prstGeom prst="rect">
            <a:avLst/>
          </a:prstGeom>
          <a:noFill/>
          <a:ln>
            <a:noFill/>
          </a:ln>
        </p:spPr>
      </p:pic>
      <p:pic>
        <p:nvPicPr>
          <p:cNvPr id="265" name="Google Shape;265;p35" descr="A picture containing indoor, sitting, small, table&#10;&#10;Description automatically generated"/>
          <p:cNvPicPr preferRelativeResize="0"/>
          <p:nvPr/>
        </p:nvPicPr>
        <p:blipFill rotWithShape="1">
          <a:blip r:embed="rId5">
            <a:alphaModFix/>
          </a:blip>
          <a:srcRect/>
          <a:stretch/>
        </p:blipFill>
        <p:spPr>
          <a:xfrm>
            <a:off x="6400800" y="853243"/>
            <a:ext cx="2743200" cy="20337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a:spLocks noGrp="1"/>
          </p:cNvSpPr>
          <p:nvPr>
            <p:ph type="body" idx="1"/>
          </p:nvPr>
        </p:nvSpPr>
        <p:spPr>
          <a:xfrm>
            <a:off x="334050" y="76001"/>
            <a:ext cx="2653500" cy="4844100"/>
          </a:xfrm>
          <a:prstGeom prst="rect">
            <a:avLst/>
          </a:prstGeom>
          <a:solidFill>
            <a:srgbClr val="FFFFFF"/>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240"/>
              <a:buFont typeface="Arial"/>
              <a:buNone/>
            </a:pPr>
            <a:endParaRPr sz="1100">
              <a:solidFill>
                <a:schemeClr val="dk1"/>
              </a:solidFill>
            </a:endParaRPr>
          </a:p>
          <a:p>
            <a:pPr marL="0" lvl="0" indent="0" algn="ctr" rtl="0">
              <a:spcBef>
                <a:spcPts val="750"/>
              </a:spcBef>
              <a:spcAft>
                <a:spcPts val="0"/>
              </a:spcAft>
              <a:buSzPts val="1920"/>
              <a:buNone/>
            </a:pPr>
            <a:r>
              <a:rPr lang="en-US" sz="2400" b="1">
                <a:solidFill>
                  <a:schemeClr val="dk1"/>
                </a:solidFill>
              </a:rPr>
              <a:t>Look at these pictures.</a:t>
            </a:r>
            <a:endParaRPr sz="2400" b="1">
              <a:solidFill>
                <a:schemeClr val="dk1"/>
              </a:solidFill>
            </a:endParaRPr>
          </a:p>
          <a:p>
            <a:pPr marL="0" lvl="0" indent="0" algn="ctr" rtl="0">
              <a:spcBef>
                <a:spcPts val="750"/>
              </a:spcBef>
              <a:spcAft>
                <a:spcPts val="0"/>
              </a:spcAft>
              <a:buSzPts val="1920"/>
              <a:buNone/>
            </a:pPr>
            <a:r>
              <a:rPr lang="en-US" sz="2400" b="1">
                <a:solidFill>
                  <a:schemeClr val="dk1"/>
                </a:solidFill>
              </a:rPr>
              <a:t>For each one, write the first emotion you feel when you look at it. </a:t>
            </a:r>
            <a:endParaRPr sz="2400" b="1">
              <a:solidFill>
                <a:schemeClr val="dk1"/>
              </a:solidFill>
            </a:endParaRPr>
          </a:p>
          <a:p>
            <a:pPr marL="0" lvl="0" indent="0" algn="ctr" rtl="0">
              <a:spcBef>
                <a:spcPts val="750"/>
              </a:spcBef>
              <a:spcAft>
                <a:spcPts val="0"/>
              </a:spcAft>
              <a:buClr>
                <a:schemeClr val="dk1"/>
              </a:buClr>
              <a:buSzPts val="1920"/>
              <a:buFont typeface="Arial"/>
              <a:buNone/>
            </a:pPr>
            <a:r>
              <a:rPr lang="en-US" sz="2400" b="1">
                <a:solidFill>
                  <a:schemeClr val="dk1"/>
                </a:solidFill>
              </a:rPr>
              <a:t>Explain why you feel that way.</a:t>
            </a:r>
            <a:endParaRPr sz="2400" b="1">
              <a:solidFill>
                <a:schemeClr val="dk1"/>
              </a:solidFill>
            </a:endParaRPr>
          </a:p>
        </p:txBody>
      </p:sp>
      <p:pic>
        <p:nvPicPr>
          <p:cNvPr id="271" name="Google Shape;271;p36" descr="A black sign with white text hanging from the side of a building&#10;&#10;Description automatically generated"/>
          <p:cNvPicPr preferRelativeResize="0"/>
          <p:nvPr/>
        </p:nvPicPr>
        <p:blipFill rotWithShape="1">
          <a:blip r:embed="rId3">
            <a:alphaModFix/>
          </a:blip>
          <a:srcRect/>
          <a:stretch/>
        </p:blipFill>
        <p:spPr>
          <a:xfrm>
            <a:off x="3033385" y="178021"/>
            <a:ext cx="3925611" cy="2486220"/>
          </a:xfrm>
          <a:prstGeom prst="rect">
            <a:avLst/>
          </a:prstGeom>
          <a:noFill/>
          <a:ln>
            <a:noFill/>
          </a:ln>
        </p:spPr>
      </p:pic>
      <p:pic>
        <p:nvPicPr>
          <p:cNvPr id="272" name="Google Shape;272;p36" descr="A group of people posing for a photo&#10;&#10;Description automatically generated"/>
          <p:cNvPicPr preferRelativeResize="0"/>
          <p:nvPr/>
        </p:nvPicPr>
        <p:blipFill rotWithShape="1">
          <a:blip r:embed="rId4">
            <a:alphaModFix/>
          </a:blip>
          <a:srcRect/>
          <a:stretch/>
        </p:blipFill>
        <p:spPr>
          <a:xfrm>
            <a:off x="3954631" y="2459421"/>
            <a:ext cx="4026120" cy="2684078"/>
          </a:xfrm>
          <a:prstGeom prst="rect">
            <a:avLst/>
          </a:prstGeom>
          <a:noFill/>
          <a:ln>
            <a:noFill/>
          </a:ln>
        </p:spPr>
      </p:pic>
      <p:pic>
        <p:nvPicPr>
          <p:cNvPr id="273" name="Google Shape;273;p36" descr="A picture containing indoor, sitting, small, table&#10;&#10;Description automatically generated"/>
          <p:cNvPicPr preferRelativeResize="0"/>
          <p:nvPr/>
        </p:nvPicPr>
        <p:blipFill rotWithShape="1">
          <a:blip r:embed="rId5">
            <a:alphaModFix/>
          </a:blip>
          <a:srcRect/>
          <a:stretch/>
        </p:blipFill>
        <p:spPr>
          <a:xfrm>
            <a:off x="6400800" y="853243"/>
            <a:ext cx="2743200" cy="2033751"/>
          </a:xfrm>
          <a:prstGeom prst="rect">
            <a:avLst/>
          </a:prstGeom>
          <a:noFill/>
          <a:ln>
            <a:noFill/>
          </a:ln>
        </p:spPr>
      </p:pic>
      <p:pic>
        <p:nvPicPr>
          <p:cNvPr id="274" name="Google Shape;274;p36"/>
          <p:cNvPicPr preferRelativeResize="0"/>
          <p:nvPr/>
        </p:nvPicPr>
        <p:blipFill>
          <a:blip r:embed="rId6">
            <a:alphaModFix/>
          </a:blip>
          <a:stretch>
            <a:fillRect/>
          </a:stretch>
        </p:blipFill>
        <p:spPr>
          <a:xfrm>
            <a:off x="2552347" y="3812425"/>
            <a:ext cx="1007825" cy="1007800"/>
          </a:xfrm>
          <a:prstGeom prst="rect">
            <a:avLst/>
          </a:prstGeom>
          <a:noFill/>
          <a:ln>
            <a:noFill/>
          </a:ln>
        </p:spPr>
      </p:pic>
      <p:sp>
        <p:nvSpPr>
          <p:cNvPr id="275" name="Google Shape;275;p36"/>
          <p:cNvSpPr txBox="1"/>
          <p:nvPr/>
        </p:nvSpPr>
        <p:spPr>
          <a:xfrm>
            <a:off x="3078025" y="371500"/>
            <a:ext cx="388500" cy="481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1</a:t>
            </a:r>
            <a:endParaRPr sz="2000" b="1">
              <a:latin typeface="Century Gothic"/>
              <a:ea typeface="Century Gothic"/>
              <a:cs typeface="Century Gothic"/>
              <a:sym typeface="Century Gothic"/>
            </a:endParaRPr>
          </a:p>
        </p:txBody>
      </p:sp>
      <p:sp>
        <p:nvSpPr>
          <p:cNvPr id="276" name="Google Shape;276;p36"/>
          <p:cNvSpPr txBox="1"/>
          <p:nvPr/>
        </p:nvSpPr>
        <p:spPr>
          <a:xfrm>
            <a:off x="6481050" y="912300"/>
            <a:ext cx="388500" cy="481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2</a:t>
            </a:r>
            <a:endParaRPr sz="2000" b="1">
              <a:latin typeface="Century Gothic"/>
              <a:ea typeface="Century Gothic"/>
              <a:cs typeface="Century Gothic"/>
              <a:sym typeface="Century Gothic"/>
            </a:endParaRPr>
          </a:p>
        </p:txBody>
      </p:sp>
      <p:sp>
        <p:nvSpPr>
          <p:cNvPr id="277" name="Google Shape;277;p36"/>
          <p:cNvSpPr txBox="1"/>
          <p:nvPr/>
        </p:nvSpPr>
        <p:spPr>
          <a:xfrm>
            <a:off x="3754325" y="2664250"/>
            <a:ext cx="388500" cy="481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3</a:t>
            </a:r>
            <a:endParaRPr sz="2000" b="1">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7"/>
          <p:cNvSpPr txBox="1">
            <a:spLocks noGrp="1"/>
          </p:cNvSpPr>
          <p:nvPr>
            <p:ph type="title"/>
          </p:nvPr>
        </p:nvSpPr>
        <p:spPr>
          <a:xfrm>
            <a:off x="102650" y="157600"/>
            <a:ext cx="7435500" cy="1011000"/>
          </a:xfrm>
          <a:prstGeom prst="rect">
            <a:avLst/>
          </a:prstGeom>
          <a:solidFill>
            <a:srgbClr val="FFFFFF"/>
          </a:solidFill>
        </p:spPr>
        <p:txBody>
          <a:bodyPr spcFirstLastPara="1" wrap="square" lIns="91425" tIns="45700" rIns="91425" bIns="45700" anchor="t" anchorCtr="0">
            <a:noAutofit/>
          </a:bodyPr>
          <a:lstStyle/>
          <a:p>
            <a:pPr marL="0" lvl="0" indent="0" algn="l" rtl="0">
              <a:spcBef>
                <a:spcPts val="0"/>
              </a:spcBef>
              <a:spcAft>
                <a:spcPts val="0"/>
              </a:spcAft>
              <a:buNone/>
            </a:pPr>
            <a:r>
              <a:rPr lang="en-US" sz="1650" b="1">
                <a:solidFill>
                  <a:srgbClr val="000000"/>
                </a:solidFill>
              </a:rPr>
              <a:t>The three photos you just wrote about are all photos taken in the United States of America.</a:t>
            </a:r>
            <a:endParaRPr sz="1650" b="1">
              <a:solidFill>
                <a:srgbClr val="000000"/>
              </a:solidFill>
            </a:endParaRPr>
          </a:p>
          <a:p>
            <a:pPr marL="0" lvl="0" indent="0" algn="l" rtl="0">
              <a:spcBef>
                <a:spcPts val="0"/>
              </a:spcBef>
              <a:spcAft>
                <a:spcPts val="0"/>
              </a:spcAft>
              <a:buNone/>
            </a:pPr>
            <a:r>
              <a:rPr lang="en-US" sz="1650" b="1">
                <a:solidFill>
                  <a:srgbClr val="000000"/>
                </a:solidFill>
              </a:rPr>
              <a:t>How did it become this way?</a:t>
            </a:r>
            <a:endParaRPr sz="1650" b="1">
              <a:solidFill>
                <a:srgbClr val="000000"/>
              </a:solidFill>
            </a:endParaRPr>
          </a:p>
        </p:txBody>
      </p:sp>
      <p:sp>
        <p:nvSpPr>
          <p:cNvPr id="283" name="Google Shape;283;p37"/>
          <p:cNvSpPr txBox="1">
            <a:spLocks noGrp="1"/>
          </p:cNvSpPr>
          <p:nvPr>
            <p:ph type="body" idx="1"/>
          </p:nvPr>
        </p:nvSpPr>
        <p:spPr>
          <a:xfrm>
            <a:off x="5438675" y="1704950"/>
            <a:ext cx="3585600" cy="2951400"/>
          </a:xfrm>
          <a:prstGeom prst="rect">
            <a:avLst/>
          </a:prstGeom>
          <a:solidFill>
            <a:srgbClr val="FFFFFF"/>
          </a:solidFill>
        </p:spPr>
        <p:txBody>
          <a:bodyPr spcFirstLastPara="1" wrap="square" lIns="91425" tIns="45700" rIns="91425" bIns="45700" anchor="t" anchorCtr="0">
            <a:noAutofit/>
          </a:bodyPr>
          <a:lstStyle/>
          <a:p>
            <a:pPr marL="0" lvl="0" indent="0" algn="l" rtl="0">
              <a:spcBef>
                <a:spcPts val="750"/>
              </a:spcBef>
              <a:spcAft>
                <a:spcPts val="0"/>
              </a:spcAft>
              <a:buNone/>
            </a:pPr>
            <a:endParaRPr lang="en-US" sz="2000" b="1" dirty="0">
              <a:solidFill>
                <a:srgbClr val="000000"/>
              </a:solidFill>
            </a:endParaRPr>
          </a:p>
          <a:p>
            <a:pPr marL="0" lvl="0" indent="0" algn="l" rtl="0">
              <a:spcBef>
                <a:spcPts val="750"/>
              </a:spcBef>
              <a:spcAft>
                <a:spcPts val="0"/>
              </a:spcAft>
              <a:buNone/>
            </a:pPr>
            <a:r>
              <a:rPr lang="en-US" sz="2000" b="1" dirty="0">
                <a:solidFill>
                  <a:srgbClr val="000000"/>
                </a:solidFill>
              </a:rPr>
              <a:t>Watch this video on racism in the U.S.A. and </a:t>
            </a:r>
            <a:r>
              <a:rPr lang="en-US" sz="2000" b="1" dirty="0">
                <a:solidFill>
                  <a:srgbClr val="000000"/>
                </a:solidFill>
                <a:highlight>
                  <a:srgbClr val="FFFF00"/>
                </a:highlight>
              </a:rPr>
              <a:t>write down 5 facts you learned from the video?</a:t>
            </a:r>
            <a:endParaRPr sz="2000" b="1" dirty="0">
              <a:solidFill>
                <a:srgbClr val="000000"/>
              </a:solidFill>
              <a:highlight>
                <a:srgbClr val="FFFF00"/>
              </a:highlight>
            </a:endParaRPr>
          </a:p>
          <a:p>
            <a:pPr marL="0" lvl="0" indent="0" algn="l" rtl="0">
              <a:spcBef>
                <a:spcPts val="750"/>
              </a:spcBef>
              <a:spcAft>
                <a:spcPts val="0"/>
              </a:spcAft>
              <a:buNone/>
            </a:pPr>
            <a:endParaRPr sz="2000" b="1" dirty="0">
              <a:solidFill>
                <a:srgbClr val="000000"/>
              </a:solidFill>
              <a:highlight>
                <a:srgbClr val="FFFF00"/>
              </a:highlight>
            </a:endParaRPr>
          </a:p>
          <a:p>
            <a:pPr marL="0" lvl="0" indent="0" algn="l" rtl="0">
              <a:spcBef>
                <a:spcPts val="0"/>
              </a:spcBef>
              <a:spcAft>
                <a:spcPts val="0"/>
              </a:spcAft>
              <a:buNone/>
            </a:pPr>
            <a:endParaRPr lang="en-US" sz="1400" u="sng" dirty="0">
              <a:solidFill>
                <a:schemeClr val="hlink"/>
              </a:solidFill>
              <a:latin typeface="Arial"/>
              <a:ea typeface="Arial"/>
              <a:cs typeface="Arial"/>
              <a:sym typeface="Arial"/>
              <a:hlinkClick r:id="rId3"/>
            </a:endParaRPr>
          </a:p>
          <a:p>
            <a:pPr marL="0" lvl="0" indent="0" algn="l" rtl="0">
              <a:spcBef>
                <a:spcPts val="0"/>
              </a:spcBef>
              <a:spcAft>
                <a:spcPts val="0"/>
              </a:spcAft>
              <a:buNone/>
            </a:pPr>
            <a:r>
              <a:rPr lang="en-US" sz="1400" u="sng" dirty="0">
                <a:solidFill>
                  <a:schemeClr val="hlink"/>
                </a:solidFill>
                <a:latin typeface="Arial"/>
                <a:ea typeface="Arial"/>
                <a:cs typeface="Arial"/>
                <a:sym typeface="Arial"/>
                <a:hlinkClick r:id="rId3"/>
              </a:rPr>
              <a:t>https://www.youtube.com/watch?time_continue=2&amp;v=r4e_djVSag4&amp;feature=emb_logo</a:t>
            </a:r>
            <a:endParaRPr sz="1400" b="1" dirty="0">
              <a:solidFill>
                <a:srgbClr val="000000"/>
              </a:solidFill>
              <a:highlight>
                <a:srgbClr val="FFFF00"/>
              </a:highlight>
            </a:endParaRPr>
          </a:p>
          <a:p>
            <a:pPr marL="0" lvl="0" indent="0" algn="l" rtl="0">
              <a:spcBef>
                <a:spcPts val="0"/>
              </a:spcBef>
              <a:spcAft>
                <a:spcPts val="0"/>
              </a:spcAft>
              <a:buClr>
                <a:schemeClr val="dk1"/>
              </a:buClr>
              <a:buSzPts val="1100"/>
              <a:buFont typeface="Arial"/>
              <a:buNone/>
            </a:pPr>
            <a:endParaRPr sz="2000" b="1" dirty="0">
              <a:solidFill>
                <a:srgbClr val="000000"/>
              </a:solidFill>
              <a:highlight>
                <a:srgbClr val="FFFF00"/>
              </a:highlight>
            </a:endParaRPr>
          </a:p>
        </p:txBody>
      </p:sp>
      <p:pic>
        <p:nvPicPr>
          <p:cNvPr id="284" name="Google Shape;284;p37" descr="The myth of racial difference created to sustain American slavery persists today.  Slavery did not end in 1865, it evolved." title="Slavery to Mass Incarceration">
            <a:hlinkClick r:id="rId4"/>
          </p:cNvPr>
          <p:cNvPicPr preferRelativeResize="0"/>
          <p:nvPr/>
        </p:nvPicPr>
        <p:blipFill>
          <a:blip r:embed="rId5">
            <a:alphaModFix/>
          </a:blip>
          <a:stretch>
            <a:fillRect/>
          </a:stretch>
        </p:blipFill>
        <p:spPr>
          <a:xfrm>
            <a:off x="0" y="1289925"/>
            <a:ext cx="5041950" cy="3781463"/>
          </a:xfrm>
          <a:prstGeom prst="rect">
            <a:avLst/>
          </a:prstGeom>
          <a:noFill/>
          <a:ln>
            <a:noFill/>
          </a:ln>
        </p:spPr>
      </p:pic>
      <p:pic>
        <p:nvPicPr>
          <p:cNvPr id="285" name="Google Shape;285;p37"/>
          <p:cNvPicPr preferRelativeResize="0"/>
          <p:nvPr/>
        </p:nvPicPr>
        <p:blipFill>
          <a:blip r:embed="rId6">
            <a:alphaModFix/>
          </a:blip>
          <a:stretch>
            <a:fillRect/>
          </a:stretch>
        </p:blipFill>
        <p:spPr>
          <a:xfrm rot="179436">
            <a:off x="8027231" y="1483422"/>
            <a:ext cx="745425" cy="745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8"/>
          <p:cNvPicPr preferRelativeResize="0"/>
          <p:nvPr/>
        </p:nvPicPr>
        <p:blipFill>
          <a:blip r:embed="rId3">
            <a:alphaModFix/>
          </a:blip>
          <a:stretch>
            <a:fillRect/>
          </a:stretch>
        </p:blipFill>
        <p:spPr>
          <a:xfrm>
            <a:off x="2562300" y="80975"/>
            <a:ext cx="6581700" cy="4981575"/>
          </a:xfrm>
          <a:prstGeom prst="rect">
            <a:avLst/>
          </a:prstGeom>
          <a:noFill/>
          <a:ln>
            <a:noFill/>
          </a:ln>
        </p:spPr>
      </p:pic>
      <p:sp>
        <p:nvSpPr>
          <p:cNvPr id="291" name="Google Shape;291;p38"/>
          <p:cNvSpPr txBox="1">
            <a:spLocks noGrp="1"/>
          </p:cNvSpPr>
          <p:nvPr>
            <p:ph type="body" idx="1"/>
          </p:nvPr>
        </p:nvSpPr>
        <p:spPr>
          <a:xfrm>
            <a:off x="0" y="131125"/>
            <a:ext cx="2692200" cy="4881300"/>
          </a:xfrm>
          <a:prstGeom prst="rect">
            <a:avLst/>
          </a:prstGeom>
          <a:solidFill>
            <a:srgbClr val="FFFFFF"/>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sz="1400" b="1">
                <a:solidFill>
                  <a:schemeClr val="dk1"/>
                </a:solidFill>
                <a:latin typeface="Cambria"/>
                <a:ea typeface="Cambria"/>
                <a:cs typeface="Cambria"/>
                <a:sym typeface="Cambria"/>
              </a:rPr>
              <a:t>Consider the impact of these facts: </a:t>
            </a:r>
            <a:endParaRPr sz="1400" b="1">
              <a:solidFill>
                <a:schemeClr val="dk1"/>
              </a:solidFill>
              <a:latin typeface="Cambria"/>
              <a:ea typeface="Cambria"/>
              <a:cs typeface="Cambria"/>
              <a:sym typeface="Cambria"/>
            </a:endParaRPr>
          </a:p>
          <a:p>
            <a:pPr marL="0" lvl="0" indent="0" algn="ctr" rtl="0">
              <a:lnSpc>
                <a:spcPct val="90000"/>
              </a:lnSpc>
              <a:spcBef>
                <a:spcPts val="0"/>
              </a:spcBef>
              <a:spcAft>
                <a:spcPts val="0"/>
              </a:spcAft>
              <a:buNone/>
            </a:pPr>
            <a:endParaRPr sz="1200">
              <a:solidFill>
                <a:schemeClr val="dk1"/>
              </a:solidFill>
              <a:latin typeface="Cambria"/>
              <a:ea typeface="Cambria"/>
              <a:cs typeface="Cambria"/>
              <a:sym typeface="Cambria"/>
            </a:endParaRPr>
          </a:p>
          <a:p>
            <a:pPr marL="457200" lvl="0" indent="-311150" algn="l" rtl="0">
              <a:lnSpc>
                <a:spcPct val="90000"/>
              </a:lnSpc>
              <a:spcBef>
                <a:spcPts val="0"/>
              </a:spcBef>
              <a:spcAft>
                <a:spcPts val="0"/>
              </a:spcAft>
              <a:buClr>
                <a:schemeClr val="dk1"/>
              </a:buClr>
              <a:buSzPts val="1300"/>
              <a:buFont typeface="Cambria"/>
              <a:buChar char="●"/>
            </a:pPr>
            <a:r>
              <a:rPr lang="en-US" sz="1300" b="1">
                <a:solidFill>
                  <a:schemeClr val="dk1"/>
                </a:solidFill>
                <a:latin typeface="Cambria"/>
                <a:ea typeface="Cambria"/>
                <a:cs typeface="Cambria"/>
                <a:sym typeface="Cambria"/>
              </a:rPr>
              <a:t>55 people</a:t>
            </a:r>
            <a:r>
              <a:rPr lang="en-US" sz="1300">
                <a:solidFill>
                  <a:schemeClr val="dk1"/>
                </a:solidFill>
                <a:latin typeface="Cambria"/>
                <a:ea typeface="Cambria"/>
                <a:cs typeface="Cambria"/>
                <a:sym typeface="Cambria"/>
              </a:rPr>
              <a:t> attended the meetings to discuss &amp; decide what the United States government would be after it became independent</a:t>
            </a:r>
            <a:endParaRPr sz="1300">
              <a:solidFill>
                <a:schemeClr val="dk1"/>
              </a:solidFill>
              <a:latin typeface="Cambria"/>
              <a:ea typeface="Cambria"/>
              <a:cs typeface="Cambria"/>
              <a:sym typeface="Cambria"/>
            </a:endParaRPr>
          </a:p>
          <a:p>
            <a:pPr marL="457200" lvl="0" indent="0" algn="l" rtl="0">
              <a:lnSpc>
                <a:spcPct val="90000"/>
              </a:lnSpc>
              <a:spcBef>
                <a:spcPts val="0"/>
              </a:spcBef>
              <a:spcAft>
                <a:spcPts val="0"/>
              </a:spcAft>
              <a:buNone/>
            </a:pPr>
            <a:endParaRPr sz="1300">
              <a:solidFill>
                <a:schemeClr val="dk1"/>
              </a:solidFill>
              <a:latin typeface="Cambria"/>
              <a:ea typeface="Cambria"/>
              <a:cs typeface="Cambria"/>
              <a:sym typeface="Cambria"/>
            </a:endParaRPr>
          </a:p>
          <a:p>
            <a:pPr marL="457200" lvl="0" indent="-311150" algn="l" rtl="0">
              <a:lnSpc>
                <a:spcPct val="90000"/>
              </a:lnSpc>
              <a:spcBef>
                <a:spcPts val="0"/>
              </a:spcBef>
              <a:spcAft>
                <a:spcPts val="0"/>
              </a:spcAft>
              <a:buClr>
                <a:schemeClr val="dk1"/>
              </a:buClr>
              <a:buSzPts val="1300"/>
              <a:buFont typeface="Cambria"/>
              <a:buChar char="●"/>
            </a:pPr>
            <a:r>
              <a:rPr lang="en-US" sz="1300">
                <a:solidFill>
                  <a:schemeClr val="dk1"/>
                </a:solidFill>
                <a:latin typeface="Cambria"/>
                <a:ea typeface="Cambria"/>
                <a:cs typeface="Cambria"/>
                <a:sym typeface="Cambria"/>
              </a:rPr>
              <a:t>All 55 people were </a:t>
            </a:r>
            <a:r>
              <a:rPr lang="en-US" sz="1300" b="1">
                <a:solidFill>
                  <a:schemeClr val="dk1"/>
                </a:solidFill>
                <a:latin typeface="Cambria"/>
                <a:ea typeface="Cambria"/>
                <a:cs typeface="Cambria"/>
                <a:sym typeface="Cambria"/>
              </a:rPr>
              <a:t>men </a:t>
            </a:r>
            <a:endParaRPr sz="1300" b="1">
              <a:solidFill>
                <a:schemeClr val="dk1"/>
              </a:solidFill>
              <a:latin typeface="Cambria"/>
              <a:ea typeface="Cambria"/>
              <a:cs typeface="Cambria"/>
              <a:sym typeface="Cambria"/>
            </a:endParaRPr>
          </a:p>
          <a:p>
            <a:pPr marL="457200" lvl="0" indent="0" algn="l" rtl="0">
              <a:lnSpc>
                <a:spcPct val="90000"/>
              </a:lnSpc>
              <a:spcBef>
                <a:spcPts val="0"/>
              </a:spcBef>
              <a:spcAft>
                <a:spcPts val="0"/>
              </a:spcAft>
              <a:buNone/>
            </a:pPr>
            <a:endParaRPr sz="1300">
              <a:solidFill>
                <a:schemeClr val="dk1"/>
              </a:solidFill>
              <a:latin typeface="Cambria"/>
              <a:ea typeface="Cambria"/>
              <a:cs typeface="Cambria"/>
              <a:sym typeface="Cambria"/>
            </a:endParaRPr>
          </a:p>
          <a:p>
            <a:pPr marL="457200" lvl="0" indent="-311150" algn="l" rtl="0">
              <a:lnSpc>
                <a:spcPct val="90000"/>
              </a:lnSpc>
              <a:spcBef>
                <a:spcPts val="0"/>
              </a:spcBef>
              <a:spcAft>
                <a:spcPts val="0"/>
              </a:spcAft>
              <a:buClr>
                <a:schemeClr val="dk1"/>
              </a:buClr>
              <a:buSzPts val="1300"/>
              <a:buFont typeface="Cambria"/>
              <a:buChar char="●"/>
            </a:pPr>
            <a:r>
              <a:rPr lang="en-US" sz="1300">
                <a:solidFill>
                  <a:schemeClr val="dk1"/>
                </a:solidFill>
                <a:latin typeface="Cambria"/>
                <a:ea typeface="Cambria"/>
                <a:cs typeface="Cambria"/>
                <a:sym typeface="Cambria"/>
              </a:rPr>
              <a:t>All 55 men were of Western European descent (</a:t>
            </a:r>
            <a:r>
              <a:rPr lang="en-US" sz="1300" b="1">
                <a:solidFill>
                  <a:schemeClr val="dk1"/>
                </a:solidFill>
                <a:latin typeface="Cambria"/>
                <a:ea typeface="Cambria"/>
                <a:cs typeface="Cambria"/>
                <a:sym typeface="Cambria"/>
              </a:rPr>
              <a:t>White</a:t>
            </a:r>
            <a:r>
              <a:rPr lang="en-US" sz="1300">
                <a:solidFill>
                  <a:schemeClr val="dk1"/>
                </a:solidFill>
                <a:latin typeface="Cambria"/>
                <a:ea typeface="Cambria"/>
                <a:cs typeface="Cambria"/>
                <a:sym typeface="Cambria"/>
              </a:rPr>
              <a:t>)</a:t>
            </a:r>
            <a:endParaRPr sz="1300">
              <a:solidFill>
                <a:schemeClr val="dk1"/>
              </a:solidFill>
              <a:latin typeface="Cambria"/>
              <a:ea typeface="Cambria"/>
              <a:cs typeface="Cambria"/>
              <a:sym typeface="Cambria"/>
            </a:endParaRPr>
          </a:p>
          <a:p>
            <a:pPr marL="457200" lvl="0" indent="0" algn="l" rtl="0">
              <a:lnSpc>
                <a:spcPct val="90000"/>
              </a:lnSpc>
              <a:spcBef>
                <a:spcPts val="0"/>
              </a:spcBef>
              <a:spcAft>
                <a:spcPts val="0"/>
              </a:spcAft>
              <a:buNone/>
            </a:pPr>
            <a:endParaRPr sz="1300">
              <a:solidFill>
                <a:schemeClr val="dk1"/>
              </a:solidFill>
              <a:latin typeface="Cambria"/>
              <a:ea typeface="Cambria"/>
              <a:cs typeface="Cambria"/>
              <a:sym typeface="Cambria"/>
            </a:endParaRPr>
          </a:p>
          <a:p>
            <a:pPr marL="457200" lvl="0" indent="-311150" algn="l" rtl="0">
              <a:lnSpc>
                <a:spcPct val="90000"/>
              </a:lnSpc>
              <a:spcBef>
                <a:spcPts val="0"/>
              </a:spcBef>
              <a:spcAft>
                <a:spcPts val="0"/>
              </a:spcAft>
              <a:buClr>
                <a:schemeClr val="dk1"/>
              </a:buClr>
              <a:buSzPts val="1300"/>
              <a:buFont typeface="Cambria"/>
              <a:buChar char="●"/>
            </a:pPr>
            <a:r>
              <a:rPr lang="en-US" sz="1300">
                <a:solidFill>
                  <a:schemeClr val="dk1"/>
                </a:solidFill>
                <a:latin typeface="Cambria"/>
                <a:ea typeface="Cambria"/>
                <a:cs typeface="Cambria"/>
                <a:sym typeface="Cambria"/>
              </a:rPr>
              <a:t>25 out of these 55 men </a:t>
            </a:r>
            <a:r>
              <a:rPr lang="en-US" sz="1300" b="1">
                <a:solidFill>
                  <a:schemeClr val="dk1"/>
                </a:solidFill>
                <a:latin typeface="Cambria"/>
                <a:ea typeface="Cambria"/>
                <a:cs typeface="Cambria"/>
                <a:sym typeface="Cambria"/>
              </a:rPr>
              <a:t>owned slaves</a:t>
            </a:r>
            <a:r>
              <a:rPr lang="en-US" sz="1300">
                <a:solidFill>
                  <a:schemeClr val="dk1"/>
                </a:solidFill>
                <a:latin typeface="Cambria"/>
                <a:ea typeface="Cambria"/>
                <a:cs typeface="Cambria"/>
                <a:sym typeface="Cambria"/>
              </a:rPr>
              <a:t>, including George Washington, the country’s first President.</a:t>
            </a:r>
            <a:endParaRPr sz="1300">
              <a:solidFill>
                <a:schemeClr val="dk1"/>
              </a:solidFill>
              <a:latin typeface="Cambria"/>
              <a:ea typeface="Cambria"/>
              <a:cs typeface="Cambria"/>
              <a:sym typeface="Cambria"/>
            </a:endParaRPr>
          </a:p>
          <a:p>
            <a:pPr marL="457200" lvl="0" indent="0" algn="l" rtl="0">
              <a:lnSpc>
                <a:spcPct val="90000"/>
              </a:lnSpc>
              <a:spcBef>
                <a:spcPts val="0"/>
              </a:spcBef>
              <a:spcAft>
                <a:spcPts val="0"/>
              </a:spcAft>
              <a:buNone/>
            </a:pPr>
            <a:endParaRPr sz="1300">
              <a:solidFill>
                <a:schemeClr val="dk1"/>
              </a:solidFill>
              <a:latin typeface="Cambria"/>
              <a:ea typeface="Cambria"/>
              <a:cs typeface="Cambria"/>
              <a:sym typeface="Cambria"/>
            </a:endParaRPr>
          </a:p>
          <a:p>
            <a:pPr marL="457200" lvl="0" indent="-311150" algn="l" rtl="0">
              <a:lnSpc>
                <a:spcPct val="90000"/>
              </a:lnSpc>
              <a:spcBef>
                <a:spcPts val="0"/>
              </a:spcBef>
              <a:spcAft>
                <a:spcPts val="0"/>
              </a:spcAft>
              <a:buClr>
                <a:schemeClr val="dk1"/>
              </a:buClr>
              <a:buSzPts val="1300"/>
              <a:buFont typeface="Cambria"/>
              <a:buChar char="●"/>
            </a:pPr>
            <a:r>
              <a:rPr lang="en-US" sz="1300">
                <a:solidFill>
                  <a:schemeClr val="dk1"/>
                </a:solidFill>
                <a:latin typeface="Cambria"/>
                <a:ea typeface="Cambria"/>
                <a:cs typeface="Cambria"/>
                <a:sym typeface="Cambria"/>
              </a:rPr>
              <a:t>The decisions by these men shape the </a:t>
            </a:r>
            <a:r>
              <a:rPr lang="en-US" sz="1300" b="1">
                <a:solidFill>
                  <a:schemeClr val="dk1"/>
                </a:solidFill>
                <a:latin typeface="Cambria"/>
                <a:ea typeface="Cambria"/>
                <a:cs typeface="Cambria"/>
                <a:sym typeface="Cambria"/>
              </a:rPr>
              <a:t>systems </a:t>
            </a:r>
            <a:r>
              <a:rPr lang="en-US" sz="1300">
                <a:solidFill>
                  <a:schemeClr val="dk1"/>
                </a:solidFill>
                <a:latin typeface="Cambria"/>
                <a:ea typeface="Cambria"/>
                <a:cs typeface="Cambria"/>
                <a:sym typeface="Cambria"/>
              </a:rPr>
              <a:t>in the U.S., for example: prisons, schools, health care, courts, etc. </a:t>
            </a:r>
            <a:endParaRPr sz="1300">
              <a:solidFill>
                <a:schemeClr val="dk1"/>
              </a:solidFill>
              <a:latin typeface="Cambria"/>
              <a:ea typeface="Cambria"/>
              <a:cs typeface="Cambria"/>
              <a:sym typeface="Cambria"/>
            </a:endParaRPr>
          </a:p>
        </p:txBody>
      </p:sp>
      <p:sp>
        <p:nvSpPr>
          <p:cNvPr id="292" name="Google Shape;292;p38"/>
          <p:cNvSpPr txBox="1"/>
          <p:nvPr/>
        </p:nvSpPr>
        <p:spPr>
          <a:xfrm>
            <a:off x="3511125" y="269725"/>
            <a:ext cx="3235800" cy="2876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u="sng">
              <a:latin typeface="Cambria"/>
              <a:ea typeface="Cambria"/>
              <a:cs typeface="Cambria"/>
              <a:sym typeface="Cambria"/>
            </a:endParaRPr>
          </a:p>
          <a:p>
            <a:pPr marL="0" lvl="0" indent="0" algn="l" rtl="0">
              <a:spcBef>
                <a:spcPts val="0"/>
              </a:spcBef>
              <a:spcAft>
                <a:spcPts val="0"/>
              </a:spcAft>
              <a:buNone/>
            </a:pPr>
            <a:r>
              <a:rPr lang="en-US" sz="2100" b="1">
                <a:latin typeface="Cambria"/>
                <a:ea typeface="Cambria"/>
                <a:cs typeface="Cambria"/>
                <a:sym typeface="Cambria"/>
              </a:rPr>
              <a:t>What do you think are the possible consequences of these men having all the power in deciding what the United States would be like?</a:t>
            </a:r>
            <a:endParaRPr sz="2100" b="1">
              <a:latin typeface="Cambria"/>
              <a:ea typeface="Cambria"/>
              <a:cs typeface="Cambria"/>
              <a:sym typeface="Cambria"/>
            </a:endParaRPr>
          </a:p>
          <a:p>
            <a:pPr marL="0" lvl="0" indent="0" algn="l" rtl="0">
              <a:spcBef>
                <a:spcPts val="0"/>
              </a:spcBef>
              <a:spcAft>
                <a:spcPts val="0"/>
              </a:spcAft>
              <a:buNone/>
            </a:pPr>
            <a:endParaRPr sz="2100" b="1">
              <a:latin typeface="Cambria"/>
              <a:ea typeface="Cambria"/>
              <a:cs typeface="Cambria"/>
              <a:sym typeface="Cambria"/>
            </a:endParaRPr>
          </a:p>
        </p:txBody>
      </p:sp>
      <p:pic>
        <p:nvPicPr>
          <p:cNvPr id="293" name="Google Shape;293;p38"/>
          <p:cNvPicPr preferRelativeResize="0"/>
          <p:nvPr/>
        </p:nvPicPr>
        <p:blipFill>
          <a:blip r:embed="rId4">
            <a:alphaModFix/>
          </a:blip>
          <a:stretch>
            <a:fillRect/>
          </a:stretch>
        </p:blipFill>
        <p:spPr>
          <a:xfrm>
            <a:off x="6450149" y="269725"/>
            <a:ext cx="745425" cy="745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 calcmode="lin" valueType="num">
                                      <p:cBhvr additive="base">
                                        <p:cTn id="7" dur="1000"/>
                                        <p:tgtEl>
                                          <p:spTgt spid="29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92"/>
                                        </p:tgtEl>
                                        <p:attrNameLst>
                                          <p:attrName>style.visibility</p:attrName>
                                        </p:attrNameLst>
                                      </p:cBhvr>
                                      <p:to>
                                        <p:strVal val="visible"/>
                                      </p:to>
                                    </p:set>
                                    <p:anim calcmode="lin" valueType="num">
                                      <p:cBhvr additive="base">
                                        <p:cTn id="10" dur="1500"/>
                                        <p:tgtEl>
                                          <p:spTgt spid="2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a:spLocks noGrp="1"/>
          </p:cNvSpPr>
          <p:nvPr>
            <p:ph type="body" idx="1"/>
          </p:nvPr>
        </p:nvSpPr>
        <p:spPr>
          <a:xfrm>
            <a:off x="357702" y="258466"/>
            <a:ext cx="8699700" cy="4512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40"/>
              <a:buNone/>
            </a:pPr>
            <a:r>
              <a:rPr lang="en-US" sz="2100" b="1" u="sng" dirty="0">
                <a:solidFill>
                  <a:srgbClr val="000000"/>
                </a:solidFill>
                <a:latin typeface="Cambria"/>
                <a:ea typeface="Cambria"/>
                <a:cs typeface="Cambria"/>
                <a:sym typeface="Cambria"/>
              </a:rPr>
              <a:t>Think about these questions</a:t>
            </a:r>
            <a:endParaRPr sz="2100" dirty="0">
              <a:solidFill>
                <a:srgbClr val="000000"/>
              </a:solidFill>
              <a:latin typeface="Cambria"/>
              <a:ea typeface="Cambria"/>
              <a:cs typeface="Cambria"/>
              <a:sym typeface="Cambria"/>
            </a:endParaRPr>
          </a:p>
          <a:p>
            <a:pPr marL="0" lvl="0" indent="0" algn="l" rtl="0">
              <a:lnSpc>
                <a:spcPct val="100000"/>
              </a:lnSpc>
              <a:spcBef>
                <a:spcPts val="750"/>
              </a:spcBef>
              <a:spcAft>
                <a:spcPts val="0"/>
              </a:spcAft>
              <a:buSzPts val="1200"/>
              <a:buNone/>
            </a:pPr>
            <a:r>
              <a:rPr lang="en-US" sz="2100" b="1" dirty="0">
                <a:solidFill>
                  <a:srgbClr val="000000"/>
                </a:solidFill>
                <a:latin typeface="Cambria"/>
                <a:ea typeface="Cambria"/>
                <a:cs typeface="Cambria"/>
                <a:sym typeface="Cambria"/>
              </a:rPr>
              <a:t>What does this timeline show you? </a:t>
            </a:r>
            <a:endParaRPr sz="2100" b="1" dirty="0">
              <a:solidFill>
                <a:srgbClr val="000000"/>
              </a:solidFill>
              <a:latin typeface="Cambria"/>
              <a:ea typeface="Cambria"/>
              <a:cs typeface="Cambria"/>
              <a:sym typeface="Cambria"/>
            </a:endParaRPr>
          </a:p>
          <a:p>
            <a:pPr marL="0" lvl="0" indent="0" algn="l" rtl="0">
              <a:lnSpc>
                <a:spcPct val="100000"/>
              </a:lnSpc>
              <a:spcBef>
                <a:spcPts val="750"/>
              </a:spcBef>
              <a:spcAft>
                <a:spcPts val="0"/>
              </a:spcAft>
              <a:buSzPts val="1200"/>
              <a:buNone/>
            </a:pPr>
            <a:r>
              <a:rPr lang="en-US" sz="2100" b="1" dirty="0">
                <a:solidFill>
                  <a:srgbClr val="000000"/>
                </a:solidFill>
                <a:latin typeface="Cambria"/>
                <a:ea typeface="Cambria"/>
                <a:cs typeface="Cambria"/>
                <a:sym typeface="Cambria"/>
              </a:rPr>
              <a:t>What does it not show you?</a:t>
            </a:r>
            <a:endParaRPr sz="2100" b="1" dirty="0">
              <a:solidFill>
                <a:srgbClr val="000000"/>
              </a:solidFill>
              <a:latin typeface="Cambria"/>
              <a:ea typeface="Cambria"/>
              <a:cs typeface="Cambria"/>
              <a:sym typeface="Cambria"/>
            </a:endParaRPr>
          </a:p>
          <a:p>
            <a:pPr marL="0" lvl="0" indent="0" algn="l" rtl="0">
              <a:lnSpc>
                <a:spcPct val="100000"/>
              </a:lnSpc>
              <a:spcBef>
                <a:spcPts val="750"/>
              </a:spcBef>
              <a:spcAft>
                <a:spcPts val="0"/>
              </a:spcAft>
              <a:buSzPts val="1200"/>
              <a:buNone/>
            </a:pPr>
            <a:r>
              <a:rPr lang="en-US" sz="2100" b="1" dirty="0">
                <a:solidFill>
                  <a:srgbClr val="000000"/>
                </a:solidFill>
                <a:latin typeface="Cambria"/>
                <a:ea typeface="Cambria"/>
                <a:cs typeface="Cambria"/>
                <a:sym typeface="Cambria"/>
              </a:rPr>
              <a:t>Do you think the end of slavery meant the end of racism? Why or why not. </a:t>
            </a:r>
            <a:endParaRPr sz="2100" b="1" dirty="0">
              <a:solidFill>
                <a:srgbClr val="000000"/>
              </a:solidFill>
              <a:latin typeface="Cambria"/>
              <a:ea typeface="Cambria"/>
              <a:cs typeface="Cambria"/>
              <a:sym typeface="Cambria"/>
            </a:endParaRPr>
          </a:p>
          <a:p>
            <a:pPr marL="0" lvl="0" indent="0" algn="l" rtl="0">
              <a:lnSpc>
                <a:spcPct val="100000"/>
              </a:lnSpc>
              <a:spcBef>
                <a:spcPts val="750"/>
              </a:spcBef>
              <a:spcAft>
                <a:spcPts val="0"/>
              </a:spcAft>
              <a:buSzPts val="1200"/>
              <a:buNone/>
            </a:pPr>
            <a:endParaRPr sz="2800" b="1" dirty="0"/>
          </a:p>
        </p:txBody>
      </p:sp>
      <p:pic>
        <p:nvPicPr>
          <p:cNvPr id="299" name="Google Shape;299;p39" descr="A picture containing screenshot, bird&#10;&#10;Description automatically generated"/>
          <p:cNvPicPr preferRelativeResize="0"/>
          <p:nvPr/>
        </p:nvPicPr>
        <p:blipFill rotWithShape="1">
          <a:blip r:embed="rId3">
            <a:alphaModFix/>
          </a:blip>
          <a:srcRect t="33717" b="37164"/>
          <a:stretch/>
        </p:blipFill>
        <p:spPr>
          <a:xfrm>
            <a:off x="457397" y="2184870"/>
            <a:ext cx="8500304" cy="2475187"/>
          </a:xfrm>
          <a:prstGeom prst="rect">
            <a:avLst/>
          </a:prstGeom>
          <a:noFill/>
          <a:ln>
            <a:noFill/>
          </a:ln>
        </p:spPr>
      </p:pic>
      <p:pic>
        <p:nvPicPr>
          <p:cNvPr id="300" name="Google Shape;300;p39"/>
          <p:cNvPicPr preferRelativeResize="0"/>
          <p:nvPr/>
        </p:nvPicPr>
        <p:blipFill>
          <a:blip r:embed="rId4">
            <a:alphaModFix/>
          </a:blip>
          <a:stretch>
            <a:fillRect/>
          </a:stretch>
        </p:blipFill>
        <p:spPr>
          <a:xfrm>
            <a:off x="7625923" y="49962"/>
            <a:ext cx="1518075" cy="1538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body" idx="1"/>
          </p:nvPr>
        </p:nvSpPr>
        <p:spPr>
          <a:xfrm>
            <a:off x="357702" y="258466"/>
            <a:ext cx="2098596" cy="45120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072"/>
              <a:buNone/>
            </a:pPr>
            <a:r>
              <a:rPr lang="en-US" sz="2590" b="1" u="sng"/>
              <a:t>Think Out Loud</a:t>
            </a:r>
            <a:endParaRPr/>
          </a:p>
          <a:p>
            <a:pPr marL="0" lvl="0" indent="0" algn="ctr" rtl="0">
              <a:lnSpc>
                <a:spcPct val="90000"/>
              </a:lnSpc>
              <a:spcBef>
                <a:spcPts val="750"/>
              </a:spcBef>
              <a:spcAft>
                <a:spcPts val="0"/>
              </a:spcAft>
              <a:buSzPts val="1776"/>
              <a:buNone/>
            </a:pPr>
            <a:endParaRPr sz="2220" b="1"/>
          </a:p>
          <a:p>
            <a:pPr marL="0" lvl="0" indent="0" algn="ctr" rtl="0">
              <a:lnSpc>
                <a:spcPct val="90000"/>
              </a:lnSpc>
              <a:spcBef>
                <a:spcPts val="750"/>
              </a:spcBef>
              <a:spcAft>
                <a:spcPts val="0"/>
              </a:spcAft>
              <a:buSzPts val="2072"/>
              <a:buNone/>
            </a:pPr>
            <a:r>
              <a:rPr lang="en-US" sz="2590" b="1"/>
              <a:t>Make some guesses about this man. Who is he? What is he like? What is his job? </a:t>
            </a:r>
            <a:endParaRPr/>
          </a:p>
          <a:p>
            <a:pPr marL="0" lvl="0" indent="0" algn="ctr" rtl="0">
              <a:lnSpc>
                <a:spcPct val="90000"/>
              </a:lnSpc>
              <a:spcBef>
                <a:spcPts val="750"/>
              </a:spcBef>
              <a:spcAft>
                <a:spcPts val="0"/>
              </a:spcAft>
              <a:buSzPts val="1184"/>
              <a:buNone/>
            </a:pPr>
            <a:endParaRPr sz="1480"/>
          </a:p>
          <a:p>
            <a:pPr marL="0" lvl="0" indent="0" algn="ctr" rtl="0">
              <a:lnSpc>
                <a:spcPct val="90000"/>
              </a:lnSpc>
              <a:spcBef>
                <a:spcPts val="750"/>
              </a:spcBef>
              <a:spcAft>
                <a:spcPts val="0"/>
              </a:spcAft>
              <a:buSzPts val="1110"/>
              <a:buNone/>
            </a:pPr>
            <a:endParaRPr/>
          </a:p>
        </p:txBody>
      </p:sp>
      <p:pic>
        <p:nvPicPr>
          <p:cNvPr id="165" name="Google Shape;165;p22" descr="A person standing next to a window&#10;&#10;Description automatically generated"/>
          <p:cNvPicPr preferRelativeResize="0"/>
          <p:nvPr/>
        </p:nvPicPr>
        <p:blipFill rotWithShape="1">
          <a:blip r:embed="rId3">
            <a:alphaModFix/>
          </a:blip>
          <a:srcRect l="14569" r="44483"/>
          <a:stretch/>
        </p:blipFill>
        <p:spPr>
          <a:xfrm>
            <a:off x="3318641" y="345640"/>
            <a:ext cx="4947678" cy="4424835"/>
          </a:xfrm>
          <a:prstGeom prst="rect">
            <a:avLst/>
          </a:prstGeom>
          <a:noFill/>
          <a:ln>
            <a:noFill/>
          </a:ln>
        </p:spPr>
      </p:pic>
      <p:pic>
        <p:nvPicPr>
          <p:cNvPr id="166" name="Google Shape;166;p22"/>
          <p:cNvPicPr preferRelativeResize="0"/>
          <p:nvPr/>
        </p:nvPicPr>
        <p:blipFill>
          <a:blip r:embed="rId4">
            <a:alphaModFix/>
          </a:blip>
          <a:stretch>
            <a:fillRect/>
          </a:stretch>
        </p:blipFill>
        <p:spPr>
          <a:xfrm>
            <a:off x="2306349" y="134449"/>
            <a:ext cx="1444500" cy="1463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0" descr="The Baltimore Uprising is a symptom of a much larger problem!  SIGN THE PLEDGE TO FIGHT RACISM: http://www.bravenewfilms.org/racism SUBSCRIBE http://bit.ly/1JUX3Xv  WATCH OUR FEATURE FILMS FREE: http://bit.ly/1JUX3Xv WATCH MORE: http://bit.ly/1GxWnUe&#10;&#10;Something is wrong when thousands of resumes are mailed to employers with identical information and black-sounding names are 50% less likely to get a call back.  Something is wrong when black people are charged prices roughly $700 higher than white people when buying cars.  Something is wrong when black drivers are twice as likely to get pulled over by the police and black male teens are 21 times more likely to be killed by cops than their white counterparts. Something is wrong when black people are incarcerated at nearly six times the rate of white people.&#10;&#10;And something is wrong when we continue to NOT do anything about it!&#10;SIGN THE PLEDGE TO FIGHT RACISM http://www.bravenewfilms.org/racism&#10;&#10;Educators: use this film in your classroom! http://www.bravenewfilms.org/educators&#10;&#10;Facebook:  http://www.Facebook.com/BraveNewFilms&#10;Instagram:  http://www.Instagram.com/BraveNewFilms&#10;Twitter:  http://www.twitter.com/BraveNewFilms&#10;&#10;DONATE:  https://bravenew.nationbuilder.com/donate&#10;&#10;WATCH OUR FULL FILMS FREE + NEW VIDEOS ALMOST EVERY WEEKDAY: http://bit.ly/1JUX3Xv&#10;&#10;Set up a free screening or house party for any of our films free: http://www.bravenewfilms.org/screenings&#10;&#10;ABOUT BRAVE NEW FILMS&#10;Robert Greenwald and Brave New Films are at the forefront of the fight to create a just America. Using new media and internet video campaigns, Brave New Films has created a quick-strike capability that informs the public, challenges corporate media with the truth, and motivates people to take action on social issues nationwide. Brave New Films’ investigative films have scrutinized the impact of U.S. drone strikes; the war on whistleblowers; and Wal Mart’s corporate practices." title="Racism Is Real • BRAVE NEW FILMS">
            <a:hlinkClick r:id="rId3"/>
          </p:cNvPr>
          <p:cNvPicPr preferRelativeResize="0"/>
          <p:nvPr/>
        </p:nvPicPr>
        <p:blipFill rotWithShape="1">
          <a:blip r:embed="rId4">
            <a:alphaModFix/>
          </a:blip>
          <a:srcRect/>
          <a:stretch/>
        </p:blipFill>
        <p:spPr>
          <a:xfrm>
            <a:off x="376500" y="472275"/>
            <a:ext cx="5598575" cy="4198925"/>
          </a:xfrm>
          <a:prstGeom prst="rect">
            <a:avLst/>
          </a:prstGeom>
          <a:noFill/>
          <a:ln>
            <a:noFill/>
          </a:ln>
        </p:spPr>
      </p:pic>
      <p:sp>
        <p:nvSpPr>
          <p:cNvPr id="306" name="Google Shape;306;p40"/>
          <p:cNvSpPr txBox="1">
            <a:spLocks noGrp="1"/>
          </p:cNvSpPr>
          <p:nvPr>
            <p:ph type="body" idx="1"/>
          </p:nvPr>
        </p:nvSpPr>
        <p:spPr>
          <a:xfrm>
            <a:off x="6232625" y="602974"/>
            <a:ext cx="2653500" cy="3909391"/>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240"/>
              <a:buFont typeface="Arial"/>
              <a:buNone/>
            </a:pPr>
            <a:endParaRPr sz="2400" b="1" u="sng" dirty="0">
              <a:solidFill>
                <a:schemeClr val="dk1"/>
              </a:solidFill>
            </a:endParaRPr>
          </a:p>
          <a:p>
            <a:pPr marL="0" lvl="0" indent="0" rtl="0">
              <a:spcBef>
                <a:spcPts val="0"/>
              </a:spcBef>
              <a:spcAft>
                <a:spcPts val="0"/>
              </a:spcAft>
              <a:buClr>
                <a:schemeClr val="dk1"/>
              </a:buClr>
              <a:buSzPts val="2240"/>
              <a:buFont typeface="Arial"/>
              <a:buNone/>
            </a:pPr>
            <a:r>
              <a:rPr lang="en-US" sz="2000" b="1" dirty="0">
                <a:solidFill>
                  <a:schemeClr val="dk1"/>
                </a:solidFill>
              </a:rPr>
              <a:t>6. What are examples of racism you see in this video?</a:t>
            </a:r>
            <a:endParaRPr sz="2000" b="1" dirty="0">
              <a:solidFill>
                <a:schemeClr val="dk1"/>
              </a:solidFill>
            </a:endParaRPr>
          </a:p>
          <a:p>
            <a:pPr marL="0" lvl="0" indent="0" rtl="0">
              <a:spcBef>
                <a:spcPts val="0"/>
              </a:spcBef>
              <a:spcAft>
                <a:spcPts val="0"/>
              </a:spcAft>
              <a:buClr>
                <a:schemeClr val="dk1"/>
              </a:buClr>
              <a:buSzPts val="2240"/>
              <a:buFont typeface="Arial"/>
              <a:buNone/>
            </a:pPr>
            <a:r>
              <a:rPr lang="en-US" sz="2000" b="1" dirty="0">
                <a:solidFill>
                  <a:schemeClr val="dk1"/>
                </a:solidFill>
              </a:rPr>
              <a:t>Have you ever personally experienced or witnessed any similar racist behaviors?</a:t>
            </a:r>
            <a:r>
              <a:rPr lang="en-US" sz="2400" b="1" dirty="0">
                <a:solidFill>
                  <a:schemeClr val="dk1"/>
                </a:solidFill>
              </a:rPr>
              <a:t> </a:t>
            </a:r>
            <a:endParaRPr sz="2400" b="1" dirty="0">
              <a:solidFill>
                <a:schemeClr val="dk1"/>
              </a:solidFill>
            </a:endParaRPr>
          </a:p>
        </p:txBody>
      </p:sp>
      <p:pic>
        <p:nvPicPr>
          <p:cNvPr id="307" name="Google Shape;307;p40"/>
          <p:cNvPicPr preferRelativeResize="0"/>
          <p:nvPr/>
        </p:nvPicPr>
        <p:blipFill>
          <a:blip r:embed="rId5">
            <a:alphaModFix/>
          </a:blip>
          <a:stretch>
            <a:fillRect/>
          </a:stretch>
        </p:blipFill>
        <p:spPr>
          <a:xfrm>
            <a:off x="7959130" y="211576"/>
            <a:ext cx="973378" cy="945465"/>
          </a:xfrm>
          <a:prstGeom prst="rect">
            <a:avLst/>
          </a:prstGeom>
          <a:noFill/>
          <a:ln>
            <a:noFill/>
          </a:ln>
        </p:spPr>
      </p:pic>
      <p:sp>
        <p:nvSpPr>
          <p:cNvPr id="2" name="Rectangle 1">
            <a:extLst>
              <a:ext uri="{FF2B5EF4-FFF2-40B4-BE49-F238E27FC236}">
                <a16:creationId xmlns:a16="http://schemas.microsoft.com/office/drawing/2014/main" id="{6C41B5DA-96D8-4BEA-B01C-5C0E047003B4}"/>
              </a:ext>
            </a:extLst>
          </p:cNvPr>
          <p:cNvSpPr/>
          <p:nvPr/>
        </p:nvSpPr>
        <p:spPr>
          <a:xfrm>
            <a:off x="889787" y="4147980"/>
            <a:ext cx="4572000" cy="523220"/>
          </a:xfrm>
          <a:prstGeom prst="rect">
            <a:avLst/>
          </a:prstGeom>
        </p:spPr>
        <p:txBody>
          <a:bodyPr>
            <a:spAutoFit/>
          </a:bodyPr>
          <a:lstStyle/>
          <a:p>
            <a:pPr lvl="0">
              <a:buSzPts val="1100"/>
            </a:pPr>
            <a:r>
              <a:rPr lang="en-US" u="sng" dirty="0">
                <a:solidFill>
                  <a:schemeClr val="hlink"/>
                </a:solidFill>
                <a:hlinkClick r:id="rId6"/>
              </a:rPr>
              <a:t>https://www.youtube.com/watch?time_continue=3&amp;v=fTcSVQJ2h8g&amp;feature=emb_logo</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1"/>
          <p:cNvSpPr txBox="1">
            <a:spLocks noGrp="1"/>
          </p:cNvSpPr>
          <p:nvPr>
            <p:ph type="body" idx="1"/>
          </p:nvPr>
        </p:nvSpPr>
        <p:spPr>
          <a:xfrm>
            <a:off x="357699" y="258475"/>
            <a:ext cx="7138500" cy="419400"/>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0"/>
              </a:spcBef>
              <a:spcAft>
                <a:spcPts val="0"/>
              </a:spcAft>
              <a:buSzPts val="1904"/>
              <a:buNone/>
            </a:pPr>
            <a:r>
              <a:rPr lang="en-US" sz="2380" b="1" u="sng" dirty="0"/>
              <a:t>Quiz yourself to see how much you remember !</a:t>
            </a:r>
            <a:endParaRPr sz="2380" b="1" u="sng" dirty="0"/>
          </a:p>
          <a:p>
            <a:pPr marL="0" lvl="0" indent="0" rtl="0">
              <a:lnSpc>
                <a:spcPct val="80000"/>
              </a:lnSpc>
              <a:spcBef>
                <a:spcPts val="0"/>
              </a:spcBef>
              <a:spcAft>
                <a:spcPts val="0"/>
              </a:spcAft>
              <a:buSzPts val="1904"/>
              <a:buNone/>
            </a:pPr>
            <a:r>
              <a:rPr lang="en-US" sz="1779" i="1" dirty="0"/>
              <a:t>Write down your answers </a:t>
            </a:r>
          </a:p>
          <a:p>
            <a:pPr marL="0" lvl="0" indent="0" rtl="0">
              <a:lnSpc>
                <a:spcPct val="80000"/>
              </a:lnSpc>
              <a:spcBef>
                <a:spcPts val="750"/>
              </a:spcBef>
              <a:spcAft>
                <a:spcPts val="0"/>
              </a:spcAft>
              <a:buSzPts val="1904"/>
              <a:buNone/>
            </a:pPr>
            <a:endParaRPr sz="2380" b="1" u="sng" dirty="0"/>
          </a:p>
          <a:p>
            <a:pPr marL="0" lvl="0" indent="0" rtl="0">
              <a:lnSpc>
                <a:spcPct val="80000"/>
              </a:lnSpc>
              <a:spcBef>
                <a:spcPts val="750"/>
              </a:spcBef>
              <a:spcAft>
                <a:spcPts val="0"/>
              </a:spcAft>
              <a:buSzPts val="1632"/>
              <a:buNone/>
            </a:pPr>
            <a:endParaRPr sz="2040" b="1" dirty="0"/>
          </a:p>
          <a:p>
            <a:pPr marL="0" lvl="0" indent="0" rtl="0">
              <a:lnSpc>
                <a:spcPct val="80000"/>
              </a:lnSpc>
              <a:spcBef>
                <a:spcPts val="750"/>
              </a:spcBef>
              <a:spcAft>
                <a:spcPts val="0"/>
              </a:spcAft>
              <a:buSzPts val="1632"/>
              <a:buNone/>
            </a:pPr>
            <a:endParaRPr sz="2040" b="1" dirty="0"/>
          </a:p>
        </p:txBody>
      </p:sp>
      <p:graphicFrame>
        <p:nvGraphicFramePr>
          <p:cNvPr id="313" name="Google Shape;313;p41"/>
          <p:cNvGraphicFramePr/>
          <p:nvPr/>
        </p:nvGraphicFramePr>
        <p:xfrm>
          <a:off x="461315" y="1162487"/>
          <a:ext cx="7681550" cy="3714860"/>
        </p:xfrm>
        <a:graphic>
          <a:graphicData uri="http://schemas.openxmlformats.org/drawingml/2006/table">
            <a:tbl>
              <a:tblPr firstRow="1" bandRow="1">
                <a:noFill/>
                <a:tableStyleId>{4FF85958-9E5B-4EE4-AB4C-DCC7F2C7D986}</a:tableStyleId>
              </a:tblPr>
              <a:tblGrid>
                <a:gridCol w="3840775">
                  <a:extLst>
                    <a:ext uri="{9D8B030D-6E8A-4147-A177-3AD203B41FA5}">
                      <a16:colId xmlns:a16="http://schemas.microsoft.com/office/drawing/2014/main" val="20000"/>
                    </a:ext>
                  </a:extLst>
                </a:gridCol>
                <a:gridCol w="3840775">
                  <a:extLst>
                    <a:ext uri="{9D8B030D-6E8A-4147-A177-3AD203B41FA5}">
                      <a16:colId xmlns:a16="http://schemas.microsoft.com/office/drawing/2014/main" val="20001"/>
                    </a:ext>
                  </a:extLst>
                </a:gridCol>
              </a:tblGrid>
              <a:tr h="1771750">
                <a:tc>
                  <a:txBody>
                    <a:bodyPr/>
                    <a:lstStyle/>
                    <a:p>
                      <a:pPr marL="0" marR="0" lvl="0" indent="0" algn="ctr" rtl="0">
                        <a:lnSpc>
                          <a:spcPct val="100000"/>
                        </a:lnSpc>
                        <a:spcBef>
                          <a:spcPts val="0"/>
                        </a:spcBef>
                        <a:spcAft>
                          <a:spcPts val="0"/>
                        </a:spcAft>
                        <a:buClr>
                          <a:srgbClr val="000000"/>
                        </a:buClr>
                        <a:buSzPts val="5400"/>
                        <a:buFont typeface="Arial"/>
                        <a:buNone/>
                      </a:pPr>
                      <a:r>
                        <a:rPr lang="en-US" sz="5400">
                          <a:solidFill>
                            <a:schemeClr val="dk1"/>
                          </a:solidFill>
                        </a:rPr>
                        <a:t>FALSE</a:t>
                      </a:r>
                      <a:endParaRPr sz="5400">
                        <a:solidFill>
                          <a:schemeClr val="dk1"/>
                        </a:solidFill>
                      </a:endParaRPr>
                    </a:p>
                    <a:p>
                      <a:pPr marL="0" marR="0" lvl="0" indent="0" algn="ctr" rtl="0">
                        <a:lnSpc>
                          <a:spcPct val="100000"/>
                        </a:lnSpc>
                        <a:spcBef>
                          <a:spcPts val="0"/>
                        </a:spcBef>
                        <a:spcAft>
                          <a:spcPts val="0"/>
                        </a:spcAft>
                        <a:buClr>
                          <a:srgbClr val="000000"/>
                        </a:buClr>
                        <a:buSzPts val="5400"/>
                        <a:buFont typeface="Arial"/>
                        <a:buNone/>
                      </a:pPr>
                      <a:r>
                        <a:rPr lang="en-US" sz="2000">
                          <a:solidFill>
                            <a:schemeClr val="dk1"/>
                          </a:solidFill>
                        </a:rPr>
                        <a:t>almost half owned slaves</a:t>
                      </a:r>
                      <a:endParaRPr sz="2000">
                        <a:solidFill>
                          <a:schemeClr val="dk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5400"/>
                        <a:buFont typeface="Arial"/>
                        <a:buNone/>
                      </a:pPr>
                      <a:r>
                        <a:rPr lang="en-US" sz="5400">
                          <a:solidFill>
                            <a:schemeClr val="dk1"/>
                          </a:solidFill>
                        </a:rPr>
                        <a:t>Racism</a:t>
                      </a:r>
                      <a:endParaRPr sz="1400" u="none" strike="noStrike" cap="none"/>
                    </a:p>
                  </a:txBody>
                  <a:tcPr marL="91450" marR="91450" marT="45725" marB="45725" anchor="ctr"/>
                </a:tc>
                <a:extLst>
                  <a:ext uri="{0D108BD9-81ED-4DB2-BD59-A6C34878D82A}">
                    <a16:rowId xmlns:a16="http://schemas.microsoft.com/office/drawing/2014/main" val="10000"/>
                  </a:ext>
                </a:extLst>
              </a:tr>
              <a:tr h="1771750">
                <a:tc>
                  <a:txBody>
                    <a:bodyPr/>
                    <a:lstStyle/>
                    <a:p>
                      <a:pPr marL="0" marR="0" lvl="0" indent="0" algn="ctr" rtl="0">
                        <a:lnSpc>
                          <a:spcPct val="100000"/>
                        </a:lnSpc>
                        <a:spcBef>
                          <a:spcPts val="0"/>
                        </a:spcBef>
                        <a:spcAft>
                          <a:spcPts val="0"/>
                        </a:spcAft>
                        <a:buClr>
                          <a:srgbClr val="000000"/>
                        </a:buClr>
                        <a:buSzPts val="5400"/>
                        <a:buFont typeface="Century Gothic"/>
                        <a:buNone/>
                      </a:pPr>
                      <a:r>
                        <a:rPr lang="en-US" sz="5400" b="1" i="0" u="none" strike="noStrike" cap="none">
                          <a:solidFill>
                            <a:srgbClr val="000000"/>
                          </a:solidFill>
                          <a:latin typeface="Century Gothic"/>
                          <a:ea typeface="Century Gothic"/>
                          <a:cs typeface="Century Gothic"/>
                          <a:sym typeface="Century Gothic"/>
                        </a:rPr>
                        <a:t>True </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5400"/>
                        <a:buFont typeface="Century Gothic"/>
                        <a:buNone/>
                      </a:pPr>
                      <a:r>
                        <a:rPr lang="en-US" sz="5400" b="1">
                          <a:solidFill>
                            <a:srgbClr val="000000"/>
                          </a:solidFill>
                        </a:rPr>
                        <a:t>Systemic</a:t>
                      </a:r>
                      <a:endParaRPr sz="5400" b="1">
                        <a:solidFill>
                          <a:srgbClr val="000000"/>
                        </a:solidFill>
                      </a:endParaRPr>
                    </a:p>
                    <a:p>
                      <a:pPr marL="0" marR="0" lvl="0" indent="0" algn="ctr" rtl="0">
                        <a:lnSpc>
                          <a:spcPct val="100000"/>
                        </a:lnSpc>
                        <a:spcBef>
                          <a:spcPts val="0"/>
                        </a:spcBef>
                        <a:spcAft>
                          <a:spcPts val="0"/>
                        </a:spcAft>
                        <a:buClr>
                          <a:srgbClr val="000000"/>
                        </a:buClr>
                        <a:buSzPts val="5400"/>
                        <a:buFont typeface="Century Gothic"/>
                        <a:buNone/>
                      </a:pPr>
                      <a:r>
                        <a:rPr lang="en-US" sz="5400" b="1">
                          <a:solidFill>
                            <a:srgbClr val="000000"/>
                          </a:solidFill>
                        </a:rPr>
                        <a:t>Racism</a:t>
                      </a:r>
                      <a:endParaRPr sz="5400" b="1">
                        <a:solidFill>
                          <a:srgbClr val="000000"/>
                        </a:solidFill>
                      </a:endParaRPr>
                    </a:p>
                    <a:p>
                      <a:pPr marL="0" marR="0" lvl="0" indent="0" algn="l" rtl="0">
                        <a:lnSpc>
                          <a:spcPct val="100000"/>
                        </a:lnSpc>
                        <a:spcBef>
                          <a:spcPts val="0"/>
                        </a:spcBef>
                        <a:spcAft>
                          <a:spcPts val="0"/>
                        </a:spcAft>
                        <a:buClr>
                          <a:srgbClr val="000000"/>
                        </a:buClr>
                        <a:buSzPts val="1350"/>
                        <a:buFont typeface="Arial"/>
                        <a:buNone/>
                      </a:pPr>
                      <a:endParaRPr sz="1350" u="none" strike="noStrike" cap="none">
                        <a:solidFill>
                          <a:schemeClr val="dk1"/>
                        </a:solidFill>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314" name="Google Shape;314;p41"/>
          <p:cNvSpPr/>
          <p:nvPr/>
        </p:nvSpPr>
        <p:spPr>
          <a:xfrm>
            <a:off x="461325" y="2934250"/>
            <a:ext cx="3826800" cy="19392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chemeClr val="dk1"/>
                </a:solidFill>
                <a:latin typeface="Century Gothic"/>
                <a:ea typeface="Century Gothic"/>
                <a:cs typeface="Century Gothic"/>
                <a:sym typeface="Century Gothic"/>
              </a:rPr>
              <a:t>True or False:</a:t>
            </a:r>
            <a:endParaRPr sz="2400" b="1">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a:solidFill>
                  <a:schemeClr val="dk1"/>
                </a:solidFill>
                <a:latin typeface="Century Gothic"/>
                <a:ea typeface="Century Gothic"/>
                <a:cs typeface="Century Gothic"/>
                <a:sym typeface="Century Gothic"/>
              </a:rPr>
              <a:t>Black drivers are twice as likely to get pulled over by the police than white drivers</a:t>
            </a:r>
            <a:endParaRPr sz="2400" b="1">
              <a:solidFill>
                <a:schemeClr val="dk1"/>
              </a:solidFill>
              <a:latin typeface="Century Gothic"/>
              <a:ea typeface="Century Gothic"/>
              <a:cs typeface="Century Gothic"/>
              <a:sym typeface="Century Gothic"/>
            </a:endParaRPr>
          </a:p>
        </p:txBody>
      </p:sp>
      <p:sp>
        <p:nvSpPr>
          <p:cNvPr id="315" name="Google Shape;315;p41"/>
          <p:cNvSpPr/>
          <p:nvPr/>
        </p:nvSpPr>
        <p:spPr>
          <a:xfrm>
            <a:off x="461315" y="1162487"/>
            <a:ext cx="3826800" cy="17304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dk1"/>
                </a:solidFill>
                <a:latin typeface="Century Gothic"/>
                <a:ea typeface="Century Gothic"/>
                <a:cs typeface="Century Gothic"/>
                <a:sym typeface="Century Gothic"/>
              </a:rPr>
              <a:t>True or False: </a:t>
            </a:r>
            <a:endParaRPr sz="2400" b="1"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dk1"/>
                </a:solidFill>
                <a:latin typeface="Century Gothic"/>
                <a:ea typeface="Century Gothic"/>
                <a:cs typeface="Century Gothic"/>
                <a:sym typeface="Century Gothic"/>
              </a:rPr>
              <a:t>The men who formed the U.S. Constitution were against slavery</a:t>
            </a:r>
            <a:endParaRPr sz="2400" b="1" dirty="0">
              <a:solidFill>
                <a:schemeClr val="dk1"/>
              </a:solidFill>
              <a:latin typeface="Century Gothic"/>
              <a:ea typeface="Century Gothic"/>
              <a:cs typeface="Century Gothic"/>
              <a:sym typeface="Century Gothic"/>
            </a:endParaRPr>
          </a:p>
        </p:txBody>
      </p:sp>
      <p:sp>
        <p:nvSpPr>
          <p:cNvPr id="316" name="Google Shape;316;p41"/>
          <p:cNvSpPr/>
          <p:nvPr/>
        </p:nvSpPr>
        <p:spPr>
          <a:xfrm>
            <a:off x="4315983" y="1162486"/>
            <a:ext cx="3826800" cy="17304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latin typeface="Century Gothic"/>
                <a:ea typeface="Century Gothic"/>
                <a:cs typeface="Century Gothic"/>
                <a:sym typeface="Century Gothic"/>
              </a:rPr>
              <a:t>The belief that one “race” is superior to others is called... </a:t>
            </a:r>
            <a:endParaRPr sz="2400">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a:solidFill>
                <a:schemeClr val="dk1"/>
              </a:solidFill>
              <a:latin typeface="Century Gothic"/>
              <a:ea typeface="Century Gothic"/>
              <a:cs typeface="Century Gothic"/>
              <a:sym typeface="Century Gothic"/>
            </a:endParaRPr>
          </a:p>
        </p:txBody>
      </p:sp>
      <p:sp>
        <p:nvSpPr>
          <p:cNvPr id="317" name="Google Shape;317;p41"/>
          <p:cNvSpPr/>
          <p:nvPr/>
        </p:nvSpPr>
        <p:spPr>
          <a:xfrm>
            <a:off x="4329875" y="2934250"/>
            <a:ext cx="3826800" cy="1939200"/>
          </a:xfrm>
          <a:prstGeom prst="rect">
            <a:avLst/>
          </a:prstGeom>
          <a:solidFill>
            <a:srgbClr val="36A7E9"/>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dk1"/>
                </a:solidFill>
                <a:latin typeface="Century Gothic"/>
                <a:ea typeface="Century Gothic"/>
                <a:cs typeface="Century Gothic"/>
                <a:sym typeface="Century Gothic"/>
              </a:rPr>
              <a:t>The type of racism shown in the video that is a part of systems like prisons &amp; politics is...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315"/>
                                        </p:tgtEl>
                                        <p:attrNameLst>
                                          <p:attrName>ppt_x</p:attrName>
                                        </p:attrNameLst>
                                      </p:cBhvr>
                                      <p:tavLst>
                                        <p:tav tm="0">
                                          <p:val>
                                            <p:strVal val="#ppt_x"/>
                                          </p:val>
                                        </p:tav>
                                        <p:tav tm="100000">
                                          <p:val>
                                            <p:strVal val="#ppt_x-1"/>
                                          </p:val>
                                        </p:tav>
                                      </p:tavLst>
                                    </p:anim>
                                    <p:set>
                                      <p:cBhvr>
                                        <p:cTn id="7" dur="1" fill="hold">
                                          <p:stCondLst>
                                            <p:cond delay="1000"/>
                                          </p:stCondLst>
                                        </p:cTn>
                                        <p:tgtEl>
                                          <p:spTgt spid="3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nodeType="clickEffect">
                                  <p:stCondLst>
                                    <p:cond delay="0"/>
                                  </p:stCondLst>
                                  <p:childTnLst>
                                    <p:anim calcmode="lin" valueType="num">
                                      <p:cBhvr additive="base">
                                        <p:cTn id="11" dur="1000"/>
                                        <p:tgtEl>
                                          <p:spTgt spid="316"/>
                                        </p:tgtEl>
                                        <p:attrNameLst>
                                          <p:attrName>ppt_x</p:attrName>
                                        </p:attrNameLst>
                                      </p:cBhvr>
                                      <p:tavLst>
                                        <p:tav tm="0">
                                          <p:val>
                                            <p:strVal val="#ppt_x"/>
                                          </p:val>
                                        </p:tav>
                                        <p:tav tm="100000">
                                          <p:val>
                                            <p:strVal val="#ppt_x+1"/>
                                          </p:val>
                                        </p:tav>
                                      </p:tavLst>
                                    </p:anim>
                                    <p:set>
                                      <p:cBhvr>
                                        <p:cTn id="12" dur="1" fill="hold">
                                          <p:stCondLst>
                                            <p:cond delay="1000"/>
                                          </p:stCondLst>
                                        </p:cTn>
                                        <p:tgtEl>
                                          <p:spTgt spid="3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1000"/>
                                        <p:tgtEl>
                                          <p:spTgt spid="314"/>
                                        </p:tgtEl>
                                        <p:attrNameLst>
                                          <p:attrName>ppt_x</p:attrName>
                                        </p:attrNameLst>
                                      </p:cBhvr>
                                      <p:tavLst>
                                        <p:tav tm="0">
                                          <p:val>
                                            <p:strVal val="#ppt_x"/>
                                          </p:val>
                                        </p:tav>
                                        <p:tav tm="100000">
                                          <p:val>
                                            <p:strVal val="#ppt_x-1"/>
                                          </p:val>
                                        </p:tav>
                                      </p:tavLst>
                                    </p:anim>
                                    <p:set>
                                      <p:cBhvr>
                                        <p:cTn id="17" dur="1" fill="hold">
                                          <p:stCondLst>
                                            <p:cond delay="1000"/>
                                          </p:stCondLst>
                                        </p:cTn>
                                        <p:tgtEl>
                                          <p:spTgt spid="3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nodeType="clickEffect">
                                  <p:stCondLst>
                                    <p:cond delay="0"/>
                                  </p:stCondLst>
                                  <p:childTnLst>
                                    <p:anim calcmode="lin" valueType="num">
                                      <p:cBhvr additive="base">
                                        <p:cTn id="21" dur="1000"/>
                                        <p:tgtEl>
                                          <p:spTgt spid="317"/>
                                        </p:tgtEl>
                                        <p:attrNameLst>
                                          <p:attrName>ppt_x</p:attrName>
                                        </p:attrNameLst>
                                      </p:cBhvr>
                                      <p:tavLst>
                                        <p:tav tm="0">
                                          <p:val>
                                            <p:strVal val="#ppt_x"/>
                                          </p:val>
                                        </p:tav>
                                        <p:tav tm="100000">
                                          <p:val>
                                            <p:strVal val="#ppt_x+1"/>
                                          </p:val>
                                        </p:tav>
                                      </p:tavLst>
                                    </p:anim>
                                    <p:set>
                                      <p:cBhvr>
                                        <p:cTn id="22" dur="1" fill="hold">
                                          <p:stCondLst>
                                            <p:cond delay="1000"/>
                                          </p:stCondLst>
                                        </p:cTn>
                                        <p:tgtEl>
                                          <p:spTgt spid="3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2" descr="A close up of a fence&#10;&#10;Description automatically generated"/>
          <p:cNvPicPr preferRelativeResize="0"/>
          <p:nvPr/>
        </p:nvPicPr>
        <p:blipFill rotWithShape="1">
          <a:blip r:embed="rId3">
            <a:alphaModFix/>
          </a:blip>
          <a:srcRect/>
          <a:stretch/>
        </p:blipFill>
        <p:spPr>
          <a:xfrm>
            <a:off x="0" y="190801"/>
            <a:ext cx="9144000" cy="4785360"/>
          </a:xfrm>
          <a:prstGeom prst="rect">
            <a:avLst/>
          </a:prstGeom>
          <a:noFill/>
          <a:ln>
            <a:noFill/>
          </a:ln>
        </p:spPr>
      </p:pic>
      <p:sp>
        <p:nvSpPr>
          <p:cNvPr id="323" name="Google Shape;323;p42"/>
          <p:cNvSpPr txBox="1">
            <a:spLocks noGrp="1"/>
          </p:cNvSpPr>
          <p:nvPr>
            <p:ph type="title"/>
          </p:nvPr>
        </p:nvSpPr>
        <p:spPr>
          <a:xfrm>
            <a:off x="157654" y="168333"/>
            <a:ext cx="545486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2"/>
              </a:buClr>
              <a:buSzPts val="2800"/>
              <a:buFont typeface="Century Gothic"/>
              <a:buNone/>
            </a:pPr>
            <a:r>
              <a:rPr lang="en-US" b="1"/>
              <a:t>Racism takes many forms</a:t>
            </a:r>
            <a:endParaRPr/>
          </a:p>
        </p:txBody>
      </p:sp>
      <p:sp>
        <p:nvSpPr>
          <p:cNvPr id="324" name="Google Shape;324;p42"/>
          <p:cNvSpPr txBox="1">
            <a:spLocks noGrp="1"/>
          </p:cNvSpPr>
          <p:nvPr>
            <p:ph type="body" idx="1"/>
          </p:nvPr>
        </p:nvSpPr>
        <p:spPr>
          <a:xfrm>
            <a:off x="157647" y="1087825"/>
            <a:ext cx="5967900" cy="3781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00000"/>
              </a:lnSpc>
              <a:spcBef>
                <a:spcPts val="1600"/>
              </a:spcBef>
              <a:spcAft>
                <a:spcPts val="0"/>
              </a:spcAft>
              <a:buSzPts val="1800"/>
              <a:buNone/>
            </a:pPr>
            <a:r>
              <a:rPr lang="en-US" sz="2300" b="1" dirty="0">
                <a:solidFill>
                  <a:schemeClr val="dk1"/>
                </a:solidFill>
              </a:rPr>
              <a:t>The racism in the video you just watched is a part of our country’s systems and institutions. The examples you wrote about are examples of </a:t>
            </a:r>
            <a:r>
              <a:rPr lang="en-US" sz="2300" b="1" u="sng" dirty="0">
                <a:solidFill>
                  <a:schemeClr val="dk1"/>
                </a:solidFill>
              </a:rPr>
              <a:t>institutional racism.</a:t>
            </a:r>
            <a:endParaRPr sz="2300" b="1" u="sng" dirty="0">
              <a:solidFill>
                <a:schemeClr val="dk1"/>
              </a:solidFill>
            </a:endParaRPr>
          </a:p>
          <a:p>
            <a:pPr marL="0" lvl="0" indent="0" algn="l" rtl="0">
              <a:lnSpc>
                <a:spcPct val="100000"/>
              </a:lnSpc>
              <a:spcBef>
                <a:spcPts val="1600"/>
              </a:spcBef>
              <a:spcAft>
                <a:spcPts val="1600"/>
              </a:spcAft>
              <a:buSzPts val="1800"/>
              <a:buNone/>
            </a:pPr>
            <a:r>
              <a:rPr lang="en-US" sz="2300" b="1" dirty="0">
                <a:solidFill>
                  <a:schemeClr val="dk1"/>
                </a:solidFill>
              </a:rPr>
              <a:t>You may not understand or see this as much as you might see: </a:t>
            </a:r>
            <a:r>
              <a:rPr lang="en-US" sz="2300" b="1" u="sng" dirty="0">
                <a:solidFill>
                  <a:schemeClr val="dk1"/>
                </a:solidFill>
              </a:rPr>
              <a:t>individual Racism</a:t>
            </a:r>
            <a:endParaRPr sz="2300" b="1" u="sng" dirty="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3" descr="In this short documentary, young black men explain the particular challenges they face growing up in America.&#10;&#10;Produced by: Joe Brewster and Perri Peltz&#10;&#10;Read the story here: http://nyti.ms/1bBlzAB&#10;&#10;Subscribe on YouTube: http://bit.ly/U8Ys7n&#10;&#10;Watch more videos at: http://nytimes.com/video&#10;&#10;---------------------------------------------------------------&#10;&#10;Want more from The New York Times?&#10;&#10;Twitter: https://twitter.com/nytvideo&#10;&#10;Instagram: http://instagram.com/nytvideo&#10;&#10;Facebook: https://www.facebook.com/nytimes&#10;&#10;Google+: https://plus.google.com/+nytimes&#10;&#10;Whether it's reporting on conflicts abroad and political divisions at home, or covering the latest style trends and scientific developments, New York Times video journalists provide a revealing and unforgettable view of the world. It's all the news that's fit to watch. On YouTube.&#10;&#10;A Conversation About Growing Up Black | Op-Docs | The New York Times&#10;http://www.youtube.com/user/TheNewYorkTimes" title="A Conversation About Growing Up Black | Op-Docs | The New York Times">
            <a:hlinkClick r:id="rId3"/>
          </p:cNvPr>
          <p:cNvPicPr preferRelativeResize="0"/>
          <p:nvPr/>
        </p:nvPicPr>
        <p:blipFill rotWithShape="1">
          <a:blip r:embed="rId4">
            <a:alphaModFix/>
          </a:blip>
          <a:srcRect/>
          <a:stretch/>
        </p:blipFill>
        <p:spPr>
          <a:xfrm>
            <a:off x="59635" y="84675"/>
            <a:ext cx="4572000" cy="3429000"/>
          </a:xfrm>
          <a:prstGeom prst="rect">
            <a:avLst/>
          </a:prstGeom>
          <a:noFill/>
          <a:ln>
            <a:noFill/>
          </a:ln>
        </p:spPr>
      </p:pic>
      <p:pic>
        <p:nvPicPr>
          <p:cNvPr id="330" name="Google Shape;330;p43" descr="Hear some straight talk from middle-schoolers about race and what it's like to grow up in such racially charged times.  More from our Being 12 series: http://being12.org/&#10;&#10;Subscribe for more WNYC videos: http://bit.ly/13xNzwW" title="&quot;Because I’m Latino, I can’t have money?&quot; Kids on Race">
            <a:hlinkClick r:id="rId5"/>
          </p:cNvPr>
          <p:cNvPicPr preferRelativeResize="0"/>
          <p:nvPr/>
        </p:nvPicPr>
        <p:blipFill rotWithShape="1">
          <a:blip r:embed="rId6">
            <a:alphaModFix/>
          </a:blip>
          <a:srcRect/>
          <a:stretch/>
        </p:blipFill>
        <p:spPr>
          <a:xfrm>
            <a:off x="4754325" y="84675"/>
            <a:ext cx="4389674" cy="3429000"/>
          </a:xfrm>
          <a:prstGeom prst="rect">
            <a:avLst/>
          </a:prstGeom>
          <a:noFill/>
          <a:ln>
            <a:noFill/>
          </a:ln>
        </p:spPr>
      </p:pic>
      <p:sp>
        <p:nvSpPr>
          <p:cNvPr id="331" name="Google Shape;331;p43"/>
          <p:cNvSpPr txBox="1">
            <a:spLocks noGrp="1"/>
          </p:cNvSpPr>
          <p:nvPr>
            <p:ph type="body" idx="1"/>
          </p:nvPr>
        </p:nvSpPr>
        <p:spPr>
          <a:xfrm>
            <a:off x="0" y="3580025"/>
            <a:ext cx="9024300" cy="1563600"/>
          </a:xfrm>
          <a:prstGeom prst="rect">
            <a:avLst/>
          </a:prstGeom>
          <a:solidFill>
            <a:srgbClr val="FFFFFF"/>
          </a:solidFill>
        </p:spPr>
        <p:txBody>
          <a:bodyPr spcFirstLastPara="1" wrap="square" lIns="91425" tIns="45700" rIns="91425" bIns="45700" anchor="t" anchorCtr="0">
            <a:noAutofit/>
          </a:bodyPr>
          <a:lstStyle/>
          <a:p>
            <a:pPr marL="0" lvl="0" indent="0" algn="l" rtl="0">
              <a:spcBef>
                <a:spcPts val="750"/>
              </a:spcBef>
              <a:spcAft>
                <a:spcPts val="0"/>
              </a:spcAft>
              <a:buNone/>
            </a:pPr>
            <a:r>
              <a:rPr lang="en-US" sz="2000" b="1" dirty="0">
                <a:solidFill>
                  <a:srgbClr val="000000"/>
                </a:solidFill>
              </a:rPr>
              <a:t>What are examples of individual racism discussed in these videos? </a:t>
            </a:r>
            <a:r>
              <a:rPr lang="en-US" sz="2000" b="1" dirty="0">
                <a:solidFill>
                  <a:schemeClr val="dk1"/>
                </a:solidFill>
              </a:rPr>
              <a:t>Have you ever personally experienced or witnessed any                                      similar racist behaviors?</a:t>
            </a:r>
            <a:r>
              <a:rPr lang="en-US" sz="2000" b="1" dirty="0">
                <a:solidFill>
                  <a:srgbClr val="000000"/>
                </a:solidFill>
              </a:rPr>
              <a:t> </a:t>
            </a:r>
            <a:endParaRPr sz="2000" b="1" dirty="0">
              <a:solidFill>
                <a:srgbClr val="000000"/>
              </a:solidFill>
            </a:endParaRPr>
          </a:p>
          <a:p>
            <a:pPr marL="0" lvl="0" indent="0" algn="l" rtl="0">
              <a:spcBef>
                <a:spcPts val="750"/>
              </a:spcBef>
              <a:spcAft>
                <a:spcPts val="0"/>
              </a:spcAft>
              <a:buNone/>
            </a:pPr>
            <a:endParaRPr dirty="0">
              <a:solidFill>
                <a:srgbClr val="000000"/>
              </a:solidFill>
            </a:endParaRPr>
          </a:p>
        </p:txBody>
      </p:sp>
      <p:pic>
        <p:nvPicPr>
          <p:cNvPr id="332" name="Google Shape;332;p43"/>
          <p:cNvPicPr preferRelativeResize="0"/>
          <p:nvPr/>
        </p:nvPicPr>
        <p:blipFill>
          <a:blip r:embed="rId7">
            <a:alphaModFix/>
          </a:blip>
          <a:stretch>
            <a:fillRect/>
          </a:stretch>
        </p:blipFill>
        <p:spPr>
          <a:xfrm>
            <a:off x="7895475" y="4022525"/>
            <a:ext cx="982025" cy="981975"/>
          </a:xfrm>
          <a:prstGeom prst="rect">
            <a:avLst/>
          </a:prstGeom>
          <a:noFill/>
          <a:ln>
            <a:noFill/>
          </a:ln>
        </p:spPr>
      </p:pic>
      <p:sp>
        <p:nvSpPr>
          <p:cNvPr id="2" name="Rectangle 1">
            <a:extLst>
              <a:ext uri="{FF2B5EF4-FFF2-40B4-BE49-F238E27FC236}">
                <a16:creationId xmlns:a16="http://schemas.microsoft.com/office/drawing/2014/main" id="{456806AB-C067-4ED2-97BC-EF1FFD110BA5}"/>
              </a:ext>
            </a:extLst>
          </p:cNvPr>
          <p:cNvSpPr/>
          <p:nvPr/>
        </p:nvSpPr>
        <p:spPr>
          <a:xfrm>
            <a:off x="1393200" y="3135586"/>
            <a:ext cx="2593980" cy="307777"/>
          </a:xfrm>
          <a:prstGeom prst="rect">
            <a:avLst/>
          </a:prstGeom>
        </p:spPr>
        <p:txBody>
          <a:bodyPr wrap="none">
            <a:spAutoFit/>
          </a:bodyPr>
          <a:lstStyle/>
          <a:p>
            <a:r>
              <a:rPr lang="en-US" dirty="0">
                <a:highlight>
                  <a:srgbClr val="00FFFF"/>
                </a:highlight>
              </a:rPr>
              <a:t>https://youtu.be/rSAw51caEeg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4"/>
          <p:cNvSpPr txBox="1">
            <a:spLocks noGrp="1"/>
          </p:cNvSpPr>
          <p:nvPr>
            <p:ph type="body" idx="1"/>
          </p:nvPr>
        </p:nvSpPr>
        <p:spPr>
          <a:xfrm>
            <a:off x="0" y="601425"/>
            <a:ext cx="9144000" cy="4204500"/>
          </a:xfrm>
          <a:prstGeom prst="rect">
            <a:avLst/>
          </a:prstGeom>
          <a:solidFill>
            <a:srgbClr val="FFFFFF"/>
          </a:solid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rgbClr val="000000"/>
              </a:buClr>
              <a:buSzPts val="1700"/>
              <a:buFont typeface="Cambria"/>
              <a:buChar char="●"/>
            </a:pPr>
            <a:r>
              <a:rPr lang="en-US" sz="1700" b="1">
                <a:solidFill>
                  <a:schemeClr val="dk1"/>
                </a:solidFill>
                <a:latin typeface="Cambria"/>
                <a:ea typeface="Cambria"/>
                <a:cs typeface="Cambria"/>
                <a:sym typeface="Cambria"/>
              </a:rPr>
              <a:t>Discrimination: </a:t>
            </a:r>
            <a:r>
              <a:rPr lang="en-US" sz="1700">
                <a:solidFill>
                  <a:schemeClr val="dk1"/>
                </a:solidFill>
                <a:latin typeface="Cambria"/>
                <a:ea typeface="Cambria"/>
                <a:cs typeface="Cambria"/>
                <a:sym typeface="Cambria"/>
              </a:rPr>
              <a:t>When people or systems treat certain people or groups unfairly based on prejudice</a:t>
            </a:r>
            <a:endParaRPr sz="1700">
              <a:solidFill>
                <a:schemeClr val="dk1"/>
              </a:solidFill>
              <a:latin typeface="Cambria"/>
              <a:ea typeface="Cambria"/>
              <a:cs typeface="Cambria"/>
              <a:sym typeface="Cambria"/>
            </a:endParaRPr>
          </a:p>
          <a:p>
            <a:pPr marL="457200" lvl="0" indent="0" algn="l" rtl="0">
              <a:lnSpc>
                <a:spcPct val="100000"/>
              </a:lnSpc>
              <a:spcBef>
                <a:spcPts val="0"/>
              </a:spcBef>
              <a:spcAft>
                <a:spcPts val="0"/>
              </a:spcAft>
              <a:buNone/>
            </a:pPr>
            <a:endParaRPr sz="1700">
              <a:solidFill>
                <a:schemeClr val="dk1"/>
              </a:solidFill>
              <a:latin typeface="Cambria"/>
              <a:ea typeface="Cambria"/>
              <a:cs typeface="Cambria"/>
              <a:sym typeface="Cambria"/>
            </a:endParaRPr>
          </a:p>
          <a:p>
            <a:pPr marL="457200" lvl="0" indent="-336550" algn="l" rtl="0">
              <a:spcBef>
                <a:spcPts val="0"/>
              </a:spcBef>
              <a:spcAft>
                <a:spcPts val="0"/>
              </a:spcAft>
              <a:buClr>
                <a:schemeClr val="dk1"/>
              </a:buClr>
              <a:buSzPts val="1700"/>
              <a:buChar char="●"/>
            </a:pPr>
            <a:r>
              <a:rPr lang="en-US" sz="1700" b="1">
                <a:solidFill>
                  <a:schemeClr val="dk1"/>
                </a:solidFill>
                <a:latin typeface="Cambria"/>
                <a:ea typeface="Cambria"/>
                <a:cs typeface="Cambria"/>
                <a:sym typeface="Cambria"/>
              </a:rPr>
              <a:t>Bias: </a:t>
            </a:r>
            <a:r>
              <a:rPr lang="en-US" sz="1700">
                <a:solidFill>
                  <a:srgbClr val="222222"/>
                </a:solidFill>
                <a:highlight>
                  <a:srgbClr val="FFFFFF"/>
                </a:highlight>
                <a:latin typeface="Cambria"/>
                <a:ea typeface="Cambria"/>
                <a:cs typeface="Cambria"/>
                <a:sym typeface="Cambria"/>
              </a:rPr>
              <a:t>favor towards or against a person, or group compared with another, usually in a way considered to be unfair. Many people have </a:t>
            </a:r>
            <a:r>
              <a:rPr lang="en-US" sz="1700" b="1">
                <a:solidFill>
                  <a:srgbClr val="222222"/>
                </a:solidFill>
                <a:highlight>
                  <a:srgbClr val="FFFFFF"/>
                </a:highlight>
                <a:latin typeface="Cambria"/>
                <a:ea typeface="Cambria"/>
                <a:cs typeface="Cambria"/>
                <a:sym typeface="Cambria"/>
              </a:rPr>
              <a:t>implicit </a:t>
            </a:r>
            <a:r>
              <a:rPr lang="en-US" sz="1700">
                <a:solidFill>
                  <a:srgbClr val="222222"/>
                </a:solidFill>
                <a:highlight>
                  <a:srgbClr val="FFFFFF"/>
                </a:highlight>
                <a:latin typeface="Cambria"/>
                <a:ea typeface="Cambria"/>
                <a:cs typeface="Cambria"/>
                <a:sym typeface="Cambria"/>
              </a:rPr>
              <a:t>bias, which means they have bias against a certain group &amp; don’t even realize it sometimes, or realize how it affects their actions</a:t>
            </a:r>
            <a:endParaRPr sz="1700">
              <a:solidFill>
                <a:schemeClr val="dk1"/>
              </a:solidFill>
              <a:latin typeface="Cambria"/>
              <a:ea typeface="Cambria"/>
              <a:cs typeface="Cambria"/>
              <a:sym typeface="Cambria"/>
            </a:endParaRPr>
          </a:p>
          <a:p>
            <a:pPr marL="457200" lvl="0" indent="0" algn="l" rtl="0">
              <a:lnSpc>
                <a:spcPct val="100000"/>
              </a:lnSpc>
              <a:spcBef>
                <a:spcPts val="0"/>
              </a:spcBef>
              <a:spcAft>
                <a:spcPts val="0"/>
              </a:spcAft>
              <a:buNone/>
            </a:pPr>
            <a:endParaRPr sz="1700">
              <a:solidFill>
                <a:srgbClr val="000000"/>
              </a:solidFill>
              <a:latin typeface="Cambria"/>
              <a:ea typeface="Cambria"/>
              <a:cs typeface="Cambria"/>
              <a:sym typeface="Cambria"/>
            </a:endParaRPr>
          </a:p>
          <a:p>
            <a:pPr marL="457200" lvl="0" indent="-336550" algn="l" rtl="0">
              <a:spcBef>
                <a:spcPts val="0"/>
              </a:spcBef>
              <a:spcAft>
                <a:spcPts val="0"/>
              </a:spcAft>
              <a:buClr>
                <a:schemeClr val="dk1"/>
              </a:buClr>
              <a:buSzPts val="1700"/>
              <a:buFont typeface="Cambria"/>
              <a:buChar char="●"/>
            </a:pPr>
            <a:r>
              <a:rPr lang="en-US" sz="1700" b="1">
                <a:solidFill>
                  <a:schemeClr val="dk1"/>
                </a:solidFill>
                <a:latin typeface="Cambria"/>
                <a:ea typeface="Cambria"/>
                <a:cs typeface="Cambria"/>
                <a:sym typeface="Cambria"/>
              </a:rPr>
              <a:t>Prejudice: </a:t>
            </a:r>
            <a:r>
              <a:rPr lang="en-US" sz="1700">
                <a:solidFill>
                  <a:schemeClr val="dk1"/>
                </a:solidFill>
                <a:latin typeface="Cambria"/>
                <a:ea typeface="Cambria"/>
                <a:cs typeface="Cambria"/>
                <a:sym typeface="Cambria"/>
              </a:rPr>
              <a:t>Not liking or having a negative opinion about a person, a group, or a particular ethnicity, but without reason, facts, or experience</a:t>
            </a:r>
            <a:endParaRPr sz="1700">
              <a:solidFill>
                <a:schemeClr val="dk1"/>
              </a:solidFill>
              <a:latin typeface="Cambria"/>
              <a:ea typeface="Cambria"/>
              <a:cs typeface="Cambria"/>
              <a:sym typeface="Cambria"/>
            </a:endParaRPr>
          </a:p>
          <a:p>
            <a:pPr marL="457200" lvl="0" indent="0" algn="l" rtl="0">
              <a:lnSpc>
                <a:spcPct val="100000"/>
              </a:lnSpc>
              <a:spcBef>
                <a:spcPts val="0"/>
              </a:spcBef>
              <a:spcAft>
                <a:spcPts val="0"/>
              </a:spcAft>
              <a:buNone/>
            </a:pPr>
            <a:endParaRPr sz="1700" b="1">
              <a:solidFill>
                <a:srgbClr val="000000"/>
              </a:solidFill>
              <a:latin typeface="Cambria"/>
              <a:ea typeface="Cambria"/>
              <a:cs typeface="Cambria"/>
              <a:sym typeface="Cambria"/>
            </a:endParaRPr>
          </a:p>
          <a:p>
            <a:pPr marL="457200" lvl="0" indent="-336550" algn="l" rtl="0">
              <a:lnSpc>
                <a:spcPct val="100000"/>
              </a:lnSpc>
              <a:spcBef>
                <a:spcPts val="0"/>
              </a:spcBef>
              <a:spcAft>
                <a:spcPts val="0"/>
              </a:spcAft>
              <a:buClr>
                <a:srgbClr val="000000"/>
              </a:buClr>
              <a:buSzPts val="1700"/>
              <a:buFont typeface="Cambria"/>
              <a:buChar char="●"/>
            </a:pPr>
            <a:r>
              <a:rPr lang="en-US" sz="1700" b="1">
                <a:solidFill>
                  <a:srgbClr val="000000"/>
                </a:solidFill>
                <a:latin typeface="Cambria"/>
                <a:ea typeface="Cambria"/>
                <a:cs typeface="Cambria"/>
                <a:sym typeface="Cambria"/>
              </a:rPr>
              <a:t>Stereotype: </a:t>
            </a:r>
            <a:r>
              <a:rPr lang="en-US" sz="1700">
                <a:solidFill>
                  <a:srgbClr val="000000"/>
                </a:solidFill>
                <a:latin typeface="Cambria"/>
                <a:ea typeface="Cambria"/>
                <a:cs typeface="Cambria"/>
                <a:sym typeface="Cambria"/>
              </a:rPr>
              <a:t>an idea about a group that assumes everyone in that group is the same, usually is untrue or partly true</a:t>
            </a:r>
            <a:endParaRPr sz="1700">
              <a:solidFill>
                <a:srgbClr val="000000"/>
              </a:solidFill>
              <a:latin typeface="Cambria"/>
              <a:ea typeface="Cambria"/>
              <a:cs typeface="Cambria"/>
              <a:sym typeface="Cambria"/>
            </a:endParaRPr>
          </a:p>
          <a:p>
            <a:pPr marL="457200" lvl="0" indent="0" algn="l" rtl="0">
              <a:lnSpc>
                <a:spcPct val="100000"/>
              </a:lnSpc>
              <a:spcBef>
                <a:spcPts val="0"/>
              </a:spcBef>
              <a:spcAft>
                <a:spcPts val="0"/>
              </a:spcAft>
              <a:buNone/>
            </a:pPr>
            <a:endParaRPr sz="1700">
              <a:solidFill>
                <a:schemeClr val="dk1"/>
              </a:solidFill>
              <a:latin typeface="Cambria"/>
              <a:ea typeface="Cambria"/>
              <a:cs typeface="Cambria"/>
              <a:sym typeface="Cambria"/>
            </a:endParaRPr>
          </a:p>
          <a:p>
            <a:pPr marL="457200" lvl="0" indent="-336550" algn="l" rtl="0">
              <a:lnSpc>
                <a:spcPct val="100000"/>
              </a:lnSpc>
              <a:spcBef>
                <a:spcPts val="0"/>
              </a:spcBef>
              <a:spcAft>
                <a:spcPts val="0"/>
              </a:spcAft>
              <a:buClr>
                <a:schemeClr val="dk1"/>
              </a:buClr>
              <a:buSzPts val="1700"/>
              <a:buFont typeface="Cambria"/>
              <a:buChar char="●"/>
            </a:pPr>
            <a:r>
              <a:rPr lang="en-US" sz="1700" b="1">
                <a:solidFill>
                  <a:schemeClr val="dk1"/>
                </a:solidFill>
                <a:latin typeface="Cambria"/>
                <a:ea typeface="Cambria"/>
                <a:cs typeface="Cambria"/>
                <a:sym typeface="Cambria"/>
              </a:rPr>
              <a:t>Xenophobia</a:t>
            </a:r>
            <a:r>
              <a:rPr lang="en-US" sz="1700">
                <a:solidFill>
                  <a:schemeClr val="dk1"/>
                </a:solidFill>
                <a:latin typeface="Cambria"/>
                <a:ea typeface="Cambria"/>
                <a:cs typeface="Cambria"/>
                <a:sym typeface="Cambria"/>
              </a:rPr>
              <a:t>: </a:t>
            </a:r>
            <a:r>
              <a:rPr lang="en-US" sz="1700">
                <a:solidFill>
                  <a:srgbClr val="222222"/>
                </a:solidFill>
                <a:highlight>
                  <a:srgbClr val="FFFFFF"/>
                </a:highlight>
                <a:latin typeface="Cambria"/>
                <a:ea typeface="Cambria"/>
                <a:cs typeface="Cambria"/>
                <a:sym typeface="Cambria"/>
              </a:rPr>
              <a:t>dislike of or prejudice against people from other countries.</a:t>
            </a:r>
            <a:endParaRPr sz="1700">
              <a:solidFill>
                <a:schemeClr val="dk1"/>
              </a:solidFill>
              <a:latin typeface="Cambria"/>
              <a:ea typeface="Cambria"/>
              <a:cs typeface="Cambria"/>
              <a:sym typeface="Cambria"/>
            </a:endParaRPr>
          </a:p>
          <a:p>
            <a:pPr marL="0" lvl="0" indent="0" algn="l" rtl="0">
              <a:lnSpc>
                <a:spcPct val="100000"/>
              </a:lnSpc>
              <a:spcBef>
                <a:spcPts val="0"/>
              </a:spcBef>
              <a:spcAft>
                <a:spcPts val="0"/>
              </a:spcAft>
              <a:buNone/>
            </a:pPr>
            <a:endParaRPr sz="1700" b="1">
              <a:solidFill>
                <a:srgbClr val="000000"/>
              </a:solidFill>
              <a:latin typeface="Cambria"/>
              <a:ea typeface="Cambria"/>
              <a:cs typeface="Cambria"/>
              <a:sym typeface="Cambria"/>
            </a:endParaRPr>
          </a:p>
        </p:txBody>
      </p:sp>
      <p:sp>
        <p:nvSpPr>
          <p:cNvPr id="338" name="Google Shape;338;p44"/>
          <p:cNvSpPr/>
          <p:nvPr/>
        </p:nvSpPr>
        <p:spPr>
          <a:xfrm>
            <a:off x="86456" y="71211"/>
            <a:ext cx="745588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chemeClr val="lt1"/>
                </a:solidFill>
                <a:latin typeface="Century Gothic"/>
                <a:ea typeface="Century Gothic"/>
                <a:cs typeface="Century Gothic"/>
                <a:sym typeface="Century Gothic"/>
              </a:rPr>
              <a:t>Examples of individual racism:  </a:t>
            </a:r>
            <a:endParaRPr sz="24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5"/>
          <p:cNvSpPr txBox="1">
            <a:spLocks noGrp="1"/>
          </p:cNvSpPr>
          <p:nvPr>
            <p:ph type="body" idx="1"/>
          </p:nvPr>
        </p:nvSpPr>
        <p:spPr>
          <a:xfrm>
            <a:off x="357699" y="258475"/>
            <a:ext cx="7138500" cy="4194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1904"/>
              <a:buNone/>
            </a:pPr>
            <a:r>
              <a:rPr lang="en-US" sz="2380" b="1" u="sng" dirty="0"/>
              <a:t>Match types of individual racism to examples. </a:t>
            </a:r>
            <a:endParaRPr sz="2380" b="1" u="sng" dirty="0"/>
          </a:p>
          <a:p>
            <a:pPr marL="0" lvl="0" indent="0" algn="ctr" rtl="0">
              <a:lnSpc>
                <a:spcPct val="80000"/>
              </a:lnSpc>
              <a:spcBef>
                <a:spcPts val="0"/>
              </a:spcBef>
              <a:spcAft>
                <a:spcPts val="0"/>
              </a:spcAft>
              <a:buSzPts val="1904"/>
              <a:buNone/>
            </a:pPr>
            <a:endParaRPr lang="en-US" sz="1779" i="1" dirty="0"/>
          </a:p>
          <a:p>
            <a:pPr marL="0" lvl="0" indent="0" algn="ctr" rtl="0">
              <a:lnSpc>
                <a:spcPct val="80000"/>
              </a:lnSpc>
              <a:spcBef>
                <a:spcPts val="0"/>
              </a:spcBef>
              <a:spcAft>
                <a:spcPts val="0"/>
              </a:spcAft>
              <a:buSzPts val="1904"/>
              <a:buNone/>
            </a:pPr>
            <a:r>
              <a:rPr lang="en-US" sz="1779" i="1" dirty="0"/>
              <a:t>There isn’t always a clear answer &amp; some examples may fit into more than one type of individual racism.</a:t>
            </a:r>
            <a:endParaRPr sz="2380" b="1" u="sng" dirty="0"/>
          </a:p>
          <a:p>
            <a:pPr marL="0" lvl="0" indent="0" algn="ctr" rtl="0">
              <a:lnSpc>
                <a:spcPct val="80000"/>
              </a:lnSpc>
              <a:spcBef>
                <a:spcPts val="750"/>
              </a:spcBef>
              <a:spcAft>
                <a:spcPts val="0"/>
              </a:spcAft>
              <a:buSzPts val="1632"/>
              <a:buNone/>
            </a:pPr>
            <a:endParaRPr sz="2040" b="1" dirty="0"/>
          </a:p>
          <a:p>
            <a:pPr marL="0" lvl="0" indent="0" algn="ctr" rtl="0">
              <a:lnSpc>
                <a:spcPct val="80000"/>
              </a:lnSpc>
              <a:spcBef>
                <a:spcPts val="750"/>
              </a:spcBef>
              <a:spcAft>
                <a:spcPts val="0"/>
              </a:spcAft>
              <a:buSzPts val="1632"/>
              <a:buNone/>
            </a:pPr>
            <a:endParaRPr sz="2040" b="1" dirty="0"/>
          </a:p>
        </p:txBody>
      </p:sp>
      <p:graphicFrame>
        <p:nvGraphicFramePr>
          <p:cNvPr id="344" name="Google Shape;344;p45"/>
          <p:cNvGraphicFramePr/>
          <p:nvPr/>
        </p:nvGraphicFramePr>
        <p:xfrm>
          <a:off x="452440" y="1429012"/>
          <a:ext cx="7681575" cy="3543500"/>
        </p:xfrm>
        <a:graphic>
          <a:graphicData uri="http://schemas.openxmlformats.org/drawingml/2006/table">
            <a:tbl>
              <a:tblPr firstRow="1" bandRow="1">
                <a:noFill/>
                <a:tableStyleId>{4FF85958-9E5B-4EE4-AB4C-DCC7F2C7D986}</a:tableStyleId>
              </a:tblPr>
              <a:tblGrid>
                <a:gridCol w="2560525">
                  <a:extLst>
                    <a:ext uri="{9D8B030D-6E8A-4147-A177-3AD203B41FA5}">
                      <a16:colId xmlns:a16="http://schemas.microsoft.com/office/drawing/2014/main" val="20000"/>
                    </a:ext>
                  </a:extLst>
                </a:gridCol>
                <a:gridCol w="2560525">
                  <a:extLst>
                    <a:ext uri="{9D8B030D-6E8A-4147-A177-3AD203B41FA5}">
                      <a16:colId xmlns:a16="http://schemas.microsoft.com/office/drawing/2014/main" val="20001"/>
                    </a:ext>
                  </a:extLst>
                </a:gridCol>
                <a:gridCol w="2560525">
                  <a:extLst>
                    <a:ext uri="{9D8B030D-6E8A-4147-A177-3AD203B41FA5}">
                      <a16:colId xmlns:a16="http://schemas.microsoft.com/office/drawing/2014/main" val="20002"/>
                    </a:ext>
                  </a:extLst>
                </a:gridCol>
              </a:tblGrid>
              <a:tr h="1771750">
                <a:tc>
                  <a:txBody>
                    <a:bodyPr/>
                    <a:lstStyle/>
                    <a:p>
                      <a:pPr marL="0" marR="0" lvl="0" indent="0" algn="ctr" rtl="0">
                        <a:lnSpc>
                          <a:spcPct val="100000"/>
                        </a:lnSpc>
                        <a:spcBef>
                          <a:spcPts val="0"/>
                        </a:spcBef>
                        <a:spcAft>
                          <a:spcPts val="0"/>
                        </a:spcAft>
                        <a:buClr>
                          <a:srgbClr val="000000"/>
                        </a:buClr>
                        <a:buSzPts val="5400"/>
                        <a:buFont typeface="Arial"/>
                        <a:buNone/>
                      </a:pPr>
                      <a:r>
                        <a:rPr lang="en-US" sz="2000">
                          <a:solidFill>
                            <a:schemeClr val="dk1"/>
                          </a:solidFill>
                          <a:latin typeface="Cambria"/>
                          <a:ea typeface="Cambria"/>
                          <a:cs typeface="Cambria"/>
                          <a:sym typeface="Cambria"/>
                        </a:rPr>
                        <a:t>Stereotype</a:t>
                      </a:r>
                      <a:endParaRPr sz="2000">
                        <a:solidFill>
                          <a:schemeClr val="dk1"/>
                        </a:solidFill>
                        <a:latin typeface="Cambria"/>
                        <a:ea typeface="Cambria"/>
                        <a:cs typeface="Cambria"/>
                        <a:sym typeface="Cambria"/>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5400"/>
                        <a:buFont typeface="Arial"/>
                        <a:buNone/>
                      </a:pPr>
                      <a:r>
                        <a:rPr lang="en-US" sz="1800">
                          <a:solidFill>
                            <a:srgbClr val="000000"/>
                          </a:solidFill>
                          <a:latin typeface="Cambria"/>
                          <a:ea typeface="Cambria"/>
                          <a:cs typeface="Cambria"/>
                          <a:sym typeface="Cambria"/>
                        </a:rPr>
                        <a:t>Xenophobia, Prejudice  </a:t>
                      </a:r>
                      <a:endParaRPr sz="1800">
                        <a:solidFill>
                          <a:srgbClr val="000000"/>
                        </a:solidFill>
                        <a:latin typeface="Cambria"/>
                        <a:ea typeface="Cambria"/>
                        <a:cs typeface="Cambria"/>
                        <a:sym typeface="Cambria"/>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800">
                          <a:solidFill>
                            <a:schemeClr val="dk1"/>
                          </a:solidFill>
                          <a:latin typeface="Cambria"/>
                          <a:ea typeface="Cambria"/>
                          <a:cs typeface="Cambria"/>
                          <a:sym typeface="Cambria"/>
                        </a:rPr>
                        <a:t>Bias, Implicit bias</a:t>
                      </a:r>
                      <a:endParaRPr sz="1800">
                        <a:solidFill>
                          <a:schemeClr val="dk1"/>
                        </a:solidFill>
                        <a:latin typeface="Cambria"/>
                        <a:ea typeface="Cambria"/>
                        <a:cs typeface="Cambria"/>
                        <a:sym typeface="Cambria"/>
                      </a:endParaRPr>
                    </a:p>
                  </a:txBody>
                  <a:tcPr marL="91450" marR="91450" marT="45725" marB="45725" anchor="ctr"/>
                </a:tc>
                <a:extLst>
                  <a:ext uri="{0D108BD9-81ED-4DB2-BD59-A6C34878D82A}">
                    <a16:rowId xmlns:a16="http://schemas.microsoft.com/office/drawing/2014/main" val="10000"/>
                  </a:ext>
                </a:extLst>
              </a:tr>
              <a:tr h="1771750">
                <a:tc>
                  <a:txBody>
                    <a:bodyPr/>
                    <a:lstStyle/>
                    <a:p>
                      <a:pPr marL="0" marR="0" lvl="0" indent="0" algn="ctr" rtl="0">
                        <a:lnSpc>
                          <a:spcPct val="100000"/>
                        </a:lnSpc>
                        <a:spcBef>
                          <a:spcPts val="0"/>
                        </a:spcBef>
                        <a:spcAft>
                          <a:spcPts val="0"/>
                        </a:spcAft>
                        <a:buClr>
                          <a:srgbClr val="000000"/>
                        </a:buClr>
                        <a:buSzPts val="1400"/>
                        <a:buFont typeface="Arial"/>
                        <a:buNone/>
                      </a:pPr>
                      <a:r>
                        <a:rPr lang="en-US" sz="1800" b="1">
                          <a:latin typeface="Cambria"/>
                          <a:ea typeface="Cambria"/>
                          <a:cs typeface="Cambria"/>
                          <a:sym typeface="Cambria"/>
                        </a:rPr>
                        <a:t>Bias</a:t>
                      </a:r>
                      <a:endParaRPr sz="1800" b="1" u="none" strike="noStrike" cap="none">
                        <a:solidFill>
                          <a:schemeClr val="dk1"/>
                        </a:solidFill>
                        <a:latin typeface="Cambria"/>
                        <a:ea typeface="Cambria"/>
                        <a:cs typeface="Cambria"/>
                        <a:sym typeface="Cambria"/>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50"/>
                        <a:buFont typeface="Arial"/>
                        <a:buNone/>
                      </a:pPr>
                      <a:r>
                        <a:rPr lang="en-US" sz="1800" b="1">
                          <a:latin typeface="Cambria"/>
                          <a:ea typeface="Cambria"/>
                          <a:cs typeface="Cambria"/>
                          <a:sym typeface="Cambria"/>
                        </a:rPr>
                        <a:t>Discrimination</a:t>
                      </a:r>
                      <a:endParaRPr sz="1800" b="1" u="none" strike="noStrike" cap="none">
                        <a:solidFill>
                          <a:schemeClr val="dk1"/>
                        </a:solidFill>
                        <a:latin typeface="Cambria"/>
                        <a:ea typeface="Cambria"/>
                        <a:cs typeface="Cambria"/>
                        <a:sym typeface="Cambria"/>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800" b="1">
                          <a:solidFill>
                            <a:srgbClr val="000000"/>
                          </a:solidFill>
                          <a:latin typeface="Cambria"/>
                          <a:ea typeface="Cambria"/>
                          <a:cs typeface="Cambria"/>
                          <a:sym typeface="Cambria"/>
                        </a:rPr>
                        <a:t>Xenophobia &amp; Prejudice </a:t>
                      </a:r>
                      <a:endParaRPr sz="1800" b="1">
                        <a:solidFill>
                          <a:srgbClr val="000000"/>
                        </a:solidFill>
                        <a:latin typeface="Cambria"/>
                        <a:ea typeface="Cambria"/>
                        <a:cs typeface="Cambria"/>
                        <a:sym typeface="Cambria"/>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345" name="Google Shape;345;p45"/>
          <p:cNvSpPr/>
          <p:nvPr/>
        </p:nvSpPr>
        <p:spPr>
          <a:xfrm>
            <a:off x="546825" y="1536850"/>
            <a:ext cx="2424900" cy="16257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1">
                <a:solidFill>
                  <a:schemeClr val="dk1"/>
                </a:solidFill>
                <a:latin typeface="Cambria"/>
                <a:ea typeface="Cambria"/>
                <a:cs typeface="Cambria"/>
                <a:sym typeface="Cambria"/>
              </a:rPr>
              <a:t>Someone in class says “Oh, you must be good at math because you’re Asian”</a:t>
            </a:r>
            <a:endParaRPr sz="1800" b="1">
              <a:solidFill>
                <a:schemeClr val="dk1"/>
              </a:solidFill>
              <a:latin typeface="Cambria"/>
              <a:ea typeface="Cambria"/>
              <a:cs typeface="Cambria"/>
              <a:sym typeface="Cambria"/>
            </a:endParaRPr>
          </a:p>
        </p:txBody>
      </p:sp>
      <p:sp>
        <p:nvSpPr>
          <p:cNvPr id="346" name="Google Shape;346;p45"/>
          <p:cNvSpPr/>
          <p:nvPr/>
        </p:nvSpPr>
        <p:spPr>
          <a:xfrm>
            <a:off x="3080788" y="1492425"/>
            <a:ext cx="2424900" cy="16257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1">
                <a:solidFill>
                  <a:schemeClr val="dk1"/>
                </a:solidFill>
                <a:latin typeface="Cambria"/>
                <a:ea typeface="Cambria"/>
                <a:cs typeface="Cambria"/>
                <a:sym typeface="Cambria"/>
              </a:rPr>
              <a:t>At the grocery store, a man hears you speaking Spanish &amp; says “Go back to Mexico”</a:t>
            </a:r>
            <a:endParaRPr sz="1800" b="1">
              <a:solidFill>
                <a:schemeClr val="dk1"/>
              </a:solidFill>
              <a:latin typeface="Cambria"/>
              <a:ea typeface="Cambria"/>
              <a:cs typeface="Cambria"/>
              <a:sym typeface="Cambria"/>
            </a:endParaRPr>
          </a:p>
        </p:txBody>
      </p:sp>
      <p:sp>
        <p:nvSpPr>
          <p:cNvPr id="347" name="Google Shape;347;p45"/>
          <p:cNvSpPr/>
          <p:nvPr/>
        </p:nvSpPr>
        <p:spPr>
          <a:xfrm>
            <a:off x="5614775" y="1492425"/>
            <a:ext cx="2424900" cy="16257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1">
                <a:solidFill>
                  <a:schemeClr val="dk1"/>
                </a:solidFill>
                <a:latin typeface="Cambria"/>
                <a:ea typeface="Cambria"/>
                <a:cs typeface="Cambria"/>
                <a:sym typeface="Cambria"/>
              </a:rPr>
              <a:t>You see a woman clutching her purse as she passed a Black man on the street</a:t>
            </a:r>
            <a:endParaRPr sz="1800" b="1">
              <a:solidFill>
                <a:schemeClr val="dk1"/>
              </a:solidFill>
              <a:latin typeface="Cambria"/>
              <a:ea typeface="Cambria"/>
              <a:cs typeface="Cambria"/>
              <a:sym typeface="Cambria"/>
            </a:endParaRPr>
          </a:p>
        </p:txBody>
      </p:sp>
      <p:sp>
        <p:nvSpPr>
          <p:cNvPr id="348" name="Google Shape;348;p45"/>
          <p:cNvSpPr/>
          <p:nvPr/>
        </p:nvSpPr>
        <p:spPr>
          <a:xfrm>
            <a:off x="506550" y="3273250"/>
            <a:ext cx="2424900" cy="16257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1">
                <a:solidFill>
                  <a:schemeClr val="dk1"/>
                </a:solidFill>
                <a:latin typeface="Cambria"/>
                <a:ea typeface="Cambria"/>
                <a:cs typeface="Cambria"/>
                <a:sym typeface="Cambria"/>
              </a:rPr>
              <a:t>One day you notice that your teacher usually only calls on the White kids in class.</a:t>
            </a:r>
            <a:endParaRPr sz="1800" b="1">
              <a:solidFill>
                <a:schemeClr val="dk1"/>
              </a:solidFill>
              <a:latin typeface="Cambria"/>
              <a:ea typeface="Cambria"/>
              <a:cs typeface="Cambria"/>
              <a:sym typeface="Cambria"/>
            </a:endParaRPr>
          </a:p>
        </p:txBody>
      </p:sp>
      <p:sp>
        <p:nvSpPr>
          <p:cNvPr id="349" name="Google Shape;349;p45"/>
          <p:cNvSpPr/>
          <p:nvPr/>
        </p:nvSpPr>
        <p:spPr>
          <a:xfrm>
            <a:off x="3080788" y="3273250"/>
            <a:ext cx="2424900" cy="16257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1">
                <a:solidFill>
                  <a:schemeClr val="dk1"/>
                </a:solidFill>
                <a:latin typeface="Cambria"/>
                <a:ea typeface="Cambria"/>
                <a:cs typeface="Cambria"/>
                <a:sym typeface="Cambria"/>
              </a:rPr>
              <a:t>A student isn’t allowed to walk the stage to graduate unless he cuts his dreadlocks.</a:t>
            </a:r>
            <a:endParaRPr sz="1800" b="1">
              <a:solidFill>
                <a:schemeClr val="dk1"/>
              </a:solidFill>
              <a:latin typeface="Cambria"/>
              <a:ea typeface="Cambria"/>
              <a:cs typeface="Cambria"/>
              <a:sym typeface="Cambria"/>
            </a:endParaRPr>
          </a:p>
        </p:txBody>
      </p:sp>
      <p:sp>
        <p:nvSpPr>
          <p:cNvPr id="350" name="Google Shape;350;p45"/>
          <p:cNvSpPr/>
          <p:nvPr/>
        </p:nvSpPr>
        <p:spPr>
          <a:xfrm>
            <a:off x="5614775" y="3273250"/>
            <a:ext cx="2424900" cy="1625700"/>
          </a:xfrm>
          <a:prstGeom prst="rect">
            <a:avLst/>
          </a:prstGeom>
          <a:solidFill>
            <a:srgbClr val="36A7E9"/>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500" b="1">
                <a:solidFill>
                  <a:schemeClr val="dk1"/>
                </a:solidFill>
                <a:latin typeface="Cambria"/>
                <a:ea typeface="Cambria"/>
                <a:cs typeface="Cambria"/>
                <a:sym typeface="Cambria"/>
              </a:rPr>
              <a:t>Your friend’s mom doesn’t want her to hang out with her new neighbor because she’s Muslim &amp; her family is from Pakistan</a:t>
            </a:r>
            <a:endParaRPr sz="1500" b="1">
              <a:solidFill>
                <a:schemeClr val="dk1"/>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345"/>
                                        </p:tgtEl>
                                        <p:attrNameLst>
                                          <p:attrName>ppt_x</p:attrName>
                                        </p:attrNameLst>
                                      </p:cBhvr>
                                      <p:tavLst>
                                        <p:tav tm="0">
                                          <p:val>
                                            <p:strVal val="#ppt_x"/>
                                          </p:val>
                                        </p:tav>
                                        <p:tav tm="100000">
                                          <p:val>
                                            <p:strVal val="#ppt_x-1"/>
                                          </p:val>
                                        </p:tav>
                                      </p:tavLst>
                                    </p:anim>
                                    <p:set>
                                      <p:cBhvr>
                                        <p:cTn id="7" dur="1" fill="hold">
                                          <p:stCondLst>
                                            <p:cond delay="1000"/>
                                          </p:stCondLst>
                                        </p:cTn>
                                        <p:tgtEl>
                                          <p:spTgt spid="3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1" fill="hold" nodeType="clickEffect">
                                  <p:stCondLst>
                                    <p:cond delay="0"/>
                                  </p:stCondLst>
                                  <p:childTnLst>
                                    <p:anim calcmode="lin" valueType="num">
                                      <p:cBhvr additive="base">
                                        <p:cTn id="11" dur="1000"/>
                                        <p:tgtEl>
                                          <p:spTgt spid="346"/>
                                        </p:tgtEl>
                                        <p:attrNameLst>
                                          <p:attrName>ppt_y</p:attrName>
                                        </p:attrNameLst>
                                      </p:cBhvr>
                                      <p:tavLst>
                                        <p:tav tm="0">
                                          <p:val>
                                            <p:strVal val="#ppt_y"/>
                                          </p:val>
                                        </p:tav>
                                        <p:tav tm="100000">
                                          <p:val>
                                            <p:strVal val="#ppt_y-1"/>
                                          </p:val>
                                        </p:tav>
                                      </p:tavLst>
                                    </p:anim>
                                    <p:set>
                                      <p:cBhvr>
                                        <p:cTn id="12" dur="1" fill="hold">
                                          <p:stCondLst>
                                            <p:cond delay="1000"/>
                                          </p:stCondLst>
                                        </p:cTn>
                                        <p:tgtEl>
                                          <p:spTgt spid="3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1000"/>
                                        <p:tgtEl>
                                          <p:spTgt spid="347"/>
                                        </p:tgtEl>
                                        <p:attrNameLst>
                                          <p:attrName>ppt_x</p:attrName>
                                        </p:attrNameLst>
                                      </p:cBhvr>
                                      <p:tavLst>
                                        <p:tav tm="0">
                                          <p:val>
                                            <p:strVal val="#ppt_x"/>
                                          </p:val>
                                        </p:tav>
                                        <p:tav tm="100000">
                                          <p:val>
                                            <p:strVal val="#ppt_x+1"/>
                                          </p:val>
                                        </p:tav>
                                      </p:tavLst>
                                    </p:anim>
                                    <p:set>
                                      <p:cBhvr>
                                        <p:cTn id="17" dur="1" fill="hold">
                                          <p:stCondLst>
                                            <p:cond delay="1000"/>
                                          </p:stCondLst>
                                        </p:cTn>
                                        <p:tgtEl>
                                          <p:spTgt spid="3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1000"/>
                                        <p:tgtEl>
                                          <p:spTgt spid="348"/>
                                        </p:tgtEl>
                                        <p:attrNameLst>
                                          <p:attrName>ppt_x</p:attrName>
                                        </p:attrNameLst>
                                      </p:cBhvr>
                                      <p:tavLst>
                                        <p:tav tm="0">
                                          <p:val>
                                            <p:strVal val="#ppt_x"/>
                                          </p:val>
                                        </p:tav>
                                        <p:tav tm="100000">
                                          <p:val>
                                            <p:strVal val="#ppt_x-1"/>
                                          </p:val>
                                        </p:tav>
                                      </p:tavLst>
                                    </p:anim>
                                    <p:set>
                                      <p:cBhvr>
                                        <p:cTn id="22" dur="1" fill="hold">
                                          <p:stCondLst>
                                            <p:cond delay="1000"/>
                                          </p:stCondLst>
                                        </p:cTn>
                                        <p:tgtEl>
                                          <p:spTgt spid="3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1000"/>
                                        <p:tgtEl>
                                          <p:spTgt spid="349"/>
                                        </p:tgtEl>
                                        <p:attrNameLst>
                                          <p:attrName>ppt_y</p:attrName>
                                        </p:attrNameLst>
                                      </p:cBhvr>
                                      <p:tavLst>
                                        <p:tav tm="0">
                                          <p:val>
                                            <p:strVal val="#ppt_y"/>
                                          </p:val>
                                        </p:tav>
                                        <p:tav tm="100000">
                                          <p:val>
                                            <p:strVal val="#ppt_y+1"/>
                                          </p:val>
                                        </p:tav>
                                      </p:tavLst>
                                    </p:anim>
                                    <p:set>
                                      <p:cBhvr>
                                        <p:cTn id="27" dur="1" fill="hold">
                                          <p:stCondLst>
                                            <p:cond delay="1000"/>
                                          </p:stCondLst>
                                        </p:cTn>
                                        <p:tgtEl>
                                          <p:spTgt spid="34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2" fill="hold" nodeType="clickEffect">
                                  <p:stCondLst>
                                    <p:cond delay="0"/>
                                  </p:stCondLst>
                                  <p:childTnLst>
                                    <p:anim calcmode="lin" valueType="num">
                                      <p:cBhvr additive="base">
                                        <p:cTn id="31" dur="1000"/>
                                        <p:tgtEl>
                                          <p:spTgt spid="350"/>
                                        </p:tgtEl>
                                        <p:attrNameLst>
                                          <p:attrName>ppt_x</p:attrName>
                                        </p:attrNameLst>
                                      </p:cBhvr>
                                      <p:tavLst>
                                        <p:tav tm="0">
                                          <p:val>
                                            <p:strVal val="#ppt_x"/>
                                          </p:val>
                                        </p:tav>
                                        <p:tav tm="100000">
                                          <p:val>
                                            <p:strVal val="#ppt_x+1"/>
                                          </p:val>
                                        </p:tav>
                                      </p:tavLst>
                                    </p:anim>
                                    <p:set>
                                      <p:cBhvr>
                                        <p:cTn id="32" dur="1" fill="hold">
                                          <p:stCondLst>
                                            <p:cond delay="1000"/>
                                          </p:stCondLst>
                                        </p:cTn>
                                        <p:tgtEl>
                                          <p:spTgt spid="3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body" idx="1"/>
          </p:nvPr>
        </p:nvSpPr>
        <p:spPr>
          <a:xfrm>
            <a:off x="84875" y="258475"/>
            <a:ext cx="2043000" cy="4512000"/>
          </a:xfrm>
          <a:prstGeom prst="rect">
            <a:avLst/>
          </a:prstGeom>
          <a:solidFill>
            <a:srgbClr val="FFFFFF"/>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b="1" dirty="0">
                <a:solidFill>
                  <a:srgbClr val="000000"/>
                </a:solidFill>
                <a:latin typeface="Arial"/>
                <a:ea typeface="Arial"/>
                <a:cs typeface="Arial"/>
                <a:sym typeface="Arial"/>
              </a:rPr>
              <a:t>Respond to what you see written on one of the signs in these pictures. Copy it, write what you think it means &amp; whether you agree or disagree &amp; why.</a:t>
            </a:r>
            <a:endParaRPr sz="2000" b="1" dirty="0">
              <a:solidFill>
                <a:srgbClr val="000000"/>
              </a:solidFill>
              <a:latin typeface="Arial"/>
              <a:ea typeface="Arial"/>
              <a:cs typeface="Arial"/>
              <a:sym typeface="Arial"/>
            </a:endParaRPr>
          </a:p>
        </p:txBody>
      </p:sp>
      <p:pic>
        <p:nvPicPr>
          <p:cNvPr id="356" name="Google Shape;356;p46" descr="Image result for black lives matter"/>
          <p:cNvPicPr preferRelativeResize="0"/>
          <p:nvPr/>
        </p:nvPicPr>
        <p:blipFill rotWithShape="1">
          <a:blip r:embed="rId3">
            <a:alphaModFix/>
          </a:blip>
          <a:srcRect/>
          <a:stretch/>
        </p:blipFill>
        <p:spPr>
          <a:xfrm>
            <a:off x="2296398" y="-1"/>
            <a:ext cx="4657675" cy="3094776"/>
          </a:xfrm>
          <a:prstGeom prst="rect">
            <a:avLst/>
          </a:prstGeom>
          <a:noFill/>
          <a:ln>
            <a:noFill/>
          </a:ln>
        </p:spPr>
      </p:pic>
      <p:pic>
        <p:nvPicPr>
          <p:cNvPr id="357" name="Google Shape;357;p46"/>
          <p:cNvPicPr preferRelativeResize="0"/>
          <p:nvPr/>
        </p:nvPicPr>
        <p:blipFill>
          <a:blip r:embed="rId4">
            <a:alphaModFix/>
          </a:blip>
          <a:stretch>
            <a:fillRect/>
          </a:stretch>
        </p:blipFill>
        <p:spPr>
          <a:xfrm>
            <a:off x="4678300" y="2389650"/>
            <a:ext cx="4465699" cy="2753850"/>
          </a:xfrm>
          <a:prstGeom prst="rect">
            <a:avLst/>
          </a:prstGeom>
          <a:noFill/>
          <a:ln>
            <a:noFill/>
          </a:ln>
        </p:spPr>
      </p:pic>
      <p:pic>
        <p:nvPicPr>
          <p:cNvPr id="358" name="Google Shape;358;p46"/>
          <p:cNvPicPr preferRelativeResize="0"/>
          <p:nvPr/>
        </p:nvPicPr>
        <p:blipFill>
          <a:blip r:embed="rId5">
            <a:alphaModFix/>
          </a:blip>
          <a:stretch>
            <a:fillRect/>
          </a:stretch>
        </p:blipFill>
        <p:spPr>
          <a:xfrm>
            <a:off x="7246975" y="36149"/>
            <a:ext cx="1760650" cy="1760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49"/>
          <p:cNvSpPr txBox="1">
            <a:spLocks noGrp="1"/>
          </p:cNvSpPr>
          <p:nvPr>
            <p:ph type="body" idx="1"/>
          </p:nvPr>
        </p:nvSpPr>
        <p:spPr>
          <a:xfrm>
            <a:off x="359213" y="888627"/>
            <a:ext cx="2812500" cy="3173896"/>
          </a:xfrm>
          <a:prstGeom prst="rect">
            <a:avLst/>
          </a:prstGeom>
          <a:solidFill>
            <a:srgbClr val="FFFFFF"/>
          </a:solidFill>
          <a:ln>
            <a:noFill/>
          </a:ln>
        </p:spPr>
        <p:txBody>
          <a:bodyPr spcFirstLastPara="1" wrap="square" lIns="91425" tIns="45700" rIns="91425" bIns="45700" anchor="t" anchorCtr="0">
            <a:noAutofit/>
          </a:bodyPr>
          <a:lstStyle/>
          <a:p>
            <a:pPr marL="0" indent="0" algn="ctr">
              <a:lnSpc>
                <a:spcPct val="150000"/>
              </a:lnSpc>
              <a:spcBef>
                <a:spcPts val="1200"/>
              </a:spcBef>
              <a:spcAft>
                <a:spcPts val="600"/>
              </a:spcAft>
              <a:buSzPts val="2240"/>
              <a:buNone/>
            </a:pPr>
            <a:r>
              <a:rPr lang="en-US" sz="1600" dirty="0">
                <a:solidFill>
                  <a:srgbClr val="000000"/>
                </a:solidFill>
                <a:latin typeface="Cambria"/>
                <a:ea typeface="Cambria"/>
                <a:cs typeface="Cambria"/>
                <a:sym typeface="Cambria"/>
              </a:rPr>
              <a:t>Some people might think that kids have no power and there is nothing they can do, but this is UNTRUE. You DO have power and influence. You can make positive changes in our country.</a:t>
            </a:r>
          </a:p>
          <a:p>
            <a:pPr marL="0" indent="0" algn="ctr">
              <a:lnSpc>
                <a:spcPct val="150000"/>
              </a:lnSpc>
              <a:spcBef>
                <a:spcPts val="1200"/>
              </a:spcBef>
              <a:spcAft>
                <a:spcPts val="600"/>
              </a:spcAft>
              <a:buSzPts val="2240"/>
              <a:buNone/>
            </a:pPr>
            <a:endParaRPr lang="en-US" sz="1600" dirty="0">
              <a:solidFill>
                <a:srgbClr val="000000"/>
              </a:solidFill>
              <a:latin typeface="Cambria"/>
              <a:ea typeface="Cambria"/>
              <a:cs typeface="Cambria"/>
              <a:sym typeface="Cambria"/>
            </a:endParaRPr>
          </a:p>
          <a:p>
            <a:pPr marL="0" indent="0" algn="ctr">
              <a:lnSpc>
                <a:spcPct val="150000"/>
              </a:lnSpc>
              <a:spcBef>
                <a:spcPts val="1200"/>
              </a:spcBef>
              <a:spcAft>
                <a:spcPts val="600"/>
              </a:spcAft>
              <a:buSzPts val="2240"/>
              <a:buNone/>
            </a:pPr>
            <a:endParaRPr lang="en-US" sz="1600" dirty="0">
              <a:solidFill>
                <a:srgbClr val="000000"/>
              </a:solidFill>
              <a:highlight>
                <a:srgbClr val="FFFF00"/>
              </a:highlight>
              <a:latin typeface="Cambria"/>
              <a:ea typeface="Cambria"/>
              <a:cs typeface="Cambria"/>
              <a:sym typeface="Cambria"/>
            </a:endParaRPr>
          </a:p>
          <a:p>
            <a:pPr marL="0" indent="0" algn="ctr">
              <a:lnSpc>
                <a:spcPct val="150000"/>
              </a:lnSpc>
              <a:spcBef>
                <a:spcPts val="1200"/>
              </a:spcBef>
              <a:spcAft>
                <a:spcPts val="600"/>
              </a:spcAft>
              <a:buSzPts val="2240"/>
              <a:buNone/>
            </a:pPr>
            <a:endParaRPr lang="en-US" sz="1600" dirty="0">
              <a:solidFill>
                <a:srgbClr val="000000"/>
              </a:solidFill>
              <a:latin typeface="Cambria"/>
              <a:ea typeface="Cambria"/>
              <a:cs typeface="Cambria"/>
              <a:sym typeface="Cambria"/>
            </a:endParaRPr>
          </a:p>
          <a:p>
            <a:pPr marL="0" indent="0" algn="ctr">
              <a:buSzPts val="2240"/>
              <a:buNone/>
            </a:pPr>
            <a:endParaRPr lang="en-US" sz="1600" dirty="0">
              <a:solidFill>
                <a:srgbClr val="000000"/>
              </a:solidFill>
              <a:latin typeface="Cambria"/>
              <a:ea typeface="Cambria"/>
              <a:cs typeface="Cambria"/>
              <a:sym typeface="Cambria"/>
            </a:endParaRPr>
          </a:p>
          <a:p>
            <a:pPr marL="0" indent="0" algn="ctr">
              <a:buSzPts val="2240"/>
              <a:buNone/>
            </a:pPr>
            <a:endParaRPr lang="en-US" sz="1600" dirty="0">
              <a:solidFill>
                <a:srgbClr val="000000"/>
              </a:solidFill>
              <a:latin typeface="Cambria"/>
              <a:ea typeface="Cambria"/>
              <a:cs typeface="Cambria"/>
              <a:sym typeface="Cambria"/>
            </a:endParaRPr>
          </a:p>
          <a:p>
            <a:pPr marL="0" indent="0" algn="ctr">
              <a:buSzPts val="2240"/>
              <a:buNone/>
            </a:pPr>
            <a:endParaRPr lang="en-US" sz="1600" dirty="0">
              <a:solidFill>
                <a:srgbClr val="000000"/>
              </a:solidFill>
              <a:latin typeface="Cambria"/>
              <a:ea typeface="Cambria"/>
              <a:cs typeface="Cambria"/>
              <a:sym typeface="Cambria"/>
            </a:endParaRPr>
          </a:p>
          <a:p>
            <a:pPr marL="0" lvl="0" indent="0" algn="ctr" rtl="0">
              <a:lnSpc>
                <a:spcPct val="100000"/>
              </a:lnSpc>
              <a:spcBef>
                <a:spcPts val="750"/>
              </a:spcBef>
              <a:spcAft>
                <a:spcPts val="0"/>
              </a:spcAft>
              <a:buSzPts val="2240"/>
              <a:buNone/>
            </a:pPr>
            <a:endParaRPr lang="en-US" sz="1600" b="1" dirty="0">
              <a:solidFill>
                <a:srgbClr val="000000"/>
              </a:solidFill>
            </a:endParaRPr>
          </a:p>
          <a:p>
            <a:pPr marL="0" lvl="0" indent="0" algn="ctr" rtl="0">
              <a:lnSpc>
                <a:spcPct val="100000"/>
              </a:lnSpc>
              <a:spcBef>
                <a:spcPts val="750"/>
              </a:spcBef>
              <a:spcAft>
                <a:spcPts val="0"/>
              </a:spcAft>
              <a:buSzPts val="1280"/>
              <a:buNone/>
            </a:pPr>
            <a:endParaRPr sz="1600" dirty="0">
              <a:solidFill>
                <a:srgbClr val="000000"/>
              </a:solidFill>
            </a:endParaRPr>
          </a:p>
          <a:p>
            <a:pPr marL="0" lvl="0" indent="0" algn="l" rtl="0">
              <a:lnSpc>
                <a:spcPct val="100000"/>
              </a:lnSpc>
              <a:spcBef>
                <a:spcPts val="750"/>
              </a:spcBef>
              <a:spcAft>
                <a:spcPts val="0"/>
              </a:spcAft>
              <a:buSzPts val="1200"/>
              <a:buNone/>
            </a:pPr>
            <a:endParaRPr dirty="0">
              <a:solidFill>
                <a:srgbClr val="000000"/>
              </a:solidFill>
            </a:endParaRPr>
          </a:p>
        </p:txBody>
      </p:sp>
      <p:pic>
        <p:nvPicPr>
          <p:cNvPr id="378" name="Google Shape;378;p49" descr="A close up of a persons face&#10;&#10;Description automatically generated"/>
          <p:cNvPicPr preferRelativeResize="0"/>
          <p:nvPr/>
        </p:nvPicPr>
        <p:blipFill rotWithShape="1">
          <a:blip r:embed="rId4">
            <a:alphaModFix/>
          </a:blip>
          <a:srcRect/>
          <a:stretch/>
        </p:blipFill>
        <p:spPr>
          <a:xfrm>
            <a:off x="3432312" y="570575"/>
            <a:ext cx="5575303" cy="381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0"/>
          <p:cNvSpPr txBox="1">
            <a:spLocks noGrp="1"/>
          </p:cNvSpPr>
          <p:nvPr>
            <p:ph type="title"/>
          </p:nvPr>
        </p:nvSpPr>
        <p:spPr>
          <a:xfrm>
            <a:off x="0" y="339550"/>
            <a:ext cx="9144000" cy="584400"/>
          </a:xfrm>
          <a:prstGeom prst="rect">
            <a:avLst/>
          </a:prstGeom>
          <a:solidFill>
            <a:srgbClr val="FFFFFF"/>
          </a:solidFill>
        </p:spPr>
        <p:txBody>
          <a:bodyPr spcFirstLastPara="1" wrap="square" lIns="91425" tIns="45700" rIns="91425" bIns="45700" anchor="t" anchorCtr="0">
            <a:noAutofit/>
          </a:bodyPr>
          <a:lstStyle/>
          <a:p>
            <a:pPr marL="0" lvl="0" indent="0" algn="ctr" rtl="0">
              <a:spcBef>
                <a:spcPts val="0"/>
              </a:spcBef>
              <a:spcAft>
                <a:spcPts val="0"/>
              </a:spcAft>
              <a:buNone/>
            </a:pPr>
            <a:r>
              <a:rPr lang="en-US" sz="2850" b="1" dirty="0">
                <a:solidFill>
                  <a:srgbClr val="000000"/>
                </a:solidFill>
              </a:rPr>
              <a:t> Extensions: In the time of COVID-19</a:t>
            </a:r>
            <a:endParaRPr sz="2850" b="1" dirty="0">
              <a:solidFill>
                <a:srgbClr val="000000"/>
              </a:solidFill>
            </a:endParaRPr>
          </a:p>
        </p:txBody>
      </p:sp>
      <p:sp>
        <p:nvSpPr>
          <p:cNvPr id="385" name="Google Shape;385;p50"/>
          <p:cNvSpPr txBox="1">
            <a:spLocks noGrp="1"/>
          </p:cNvSpPr>
          <p:nvPr>
            <p:ph type="body" idx="1"/>
          </p:nvPr>
        </p:nvSpPr>
        <p:spPr>
          <a:xfrm>
            <a:off x="182600" y="1083775"/>
            <a:ext cx="8732400" cy="3602700"/>
          </a:xfrm>
          <a:prstGeom prst="rect">
            <a:avLst/>
          </a:prstGeom>
          <a:solidFill>
            <a:srgbClr val="FFFFFF"/>
          </a:solidFill>
        </p:spPr>
        <p:txBody>
          <a:bodyPr spcFirstLastPara="1" wrap="square" lIns="91425" tIns="45700" rIns="91425" bIns="45700" anchor="t" anchorCtr="0">
            <a:noAutofit/>
          </a:bodyPr>
          <a:lstStyle/>
          <a:p>
            <a:pPr marL="0" lvl="0" indent="0" algn="l" rtl="0">
              <a:spcBef>
                <a:spcPts val="750"/>
              </a:spcBef>
              <a:spcAft>
                <a:spcPts val="0"/>
              </a:spcAft>
              <a:buNone/>
            </a:pPr>
            <a:r>
              <a:rPr lang="en-US" sz="1600" b="1">
                <a:solidFill>
                  <a:srgbClr val="000000"/>
                </a:solidFill>
                <a:latin typeface="Cambria"/>
                <a:ea typeface="Cambria"/>
                <a:cs typeface="Cambria"/>
                <a:sym typeface="Cambria"/>
              </a:rPr>
              <a:t>Using trustworthy sources, answer one or more of these questions:</a:t>
            </a:r>
            <a:endParaRPr sz="1600" b="1">
              <a:solidFill>
                <a:srgbClr val="000000"/>
              </a:solidFill>
              <a:latin typeface="Cambria"/>
              <a:ea typeface="Cambria"/>
              <a:cs typeface="Cambria"/>
              <a:sym typeface="Cambria"/>
            </a:endParaRPr>
          </a:p>
          <a:p>
            <a:pPr marL="457200" lvl="0" indent="-330200" algn="l" rtl="0">
              <a:lnSpc>
                <a:spcPct val="100000"/>
              </a:lnSpc>
              <a:spcBef>
                <a:spcPts val="750"/>
              </a:spcBef>
              <a:spcAft>
                <a:spcPts val="0"/>
              </a:spcAft>
              <a:buClr>
                <a:srgbClr val="000000"/>
              </a:buClr>
              <a:buSzPts val="1600"/>
              <a:buFont typeface="Cambria"/>
              <a:buAutoNum type="arabicPeriod"/>
            </a:pPr>
            <a:r>
              <a:rPr lang="en-US" sz="1600" b="1">
                <a:solidFill>
                  <a:srgbClr val="000000"/>
                </a:solidFill>
                <a:latin typeface="Cambria"/>
                <a:ea typeface="Cambria"/>
                <a:cs typeface="Cambria"/>
                <a:sym typeface="Cambria"/>
              </a:rPr>
              <a:t>Who was Ahmaud Arbery? How is he related to this presentation? How is his life being remembered? </a:t>
            </a:r>
            <a:endParaRPr sz="1600" b="1">
              <a:solidFill>
                <a:srgbClr val="000000"/>
              </a:solidFill>
              <a:latin typeface="Cambria"/>
              <a:ea typeface="Cambria"/>
              <a:cs typeface="Cambria"/>
              <a:sym typeface="Cambria"/>
            </a:endParaRPr>
          </a:p>
          <a:p>
            <a:pPr marL="457200" lvl="0" indent="0" algn="l" rtl="0">
              <a:lnSpc>
                <a:spcPct val="100000"/>
              </a:lnSpc>
              <a:spcBef>
                <a:spcPts val="750"/>
              </a:spcBef>
              <a:spcAft>
                <a:spcPts val="0"/>
              </a:spcAft>
              <a:buNone/>
            </a:pPr>
            <a:endParaRPr sz="1600" b="1">
              <a:solidFill>
                <a:srgbClr val="000000"/>
              </a:solidFill>
              <a:latin typeface="Cambria"/>
              <a:ea typeface="Cambria"/>
              <a:cs typeface="Cambria"/>
              <a:sym typeface="Cambria"/>
            </a:endParaRPr>
          </a:p>
          <a:p>
            <a:pPr marL="457200" lvl="0" indent="-330200" algn="l" rtl="0">
              <a:lnSpc>
                <a:spcPct val="100000"/>
              </a:lnSpc>
              <a:spcBef>
                <a:spcPts val="750"/>
              </a:spcBef>
              <a:spcAft>
                <a:spcPts val="0"/>
              </a:spcAft>
              <a:buClr>
                <a:srgbClr val="000000"/>
              </a:buClr>
              <a:buSzPts val="1600"/>
              <a:buFont typeface="Cambria"/>
              <a:buAutoNum type="arabicPeriod"/>
            </a:pPr>
            <a:r>
              <a:rPr lang="en-US" sz="1600" b="1">
                <a:solidFill>
                  <a:srgbClr val="000000"/>
                </a:solidFill>
                <a:latin typeface="Cambria"/>
                <a:ea typeface="Cambria"/>
                <a:cs typeface="Cambria"/>
                <a:sym typeface="Cambria"/>
              </a:rPr>
              <a:t>The COVID-19 virus has been called the “Great Equalizer” because anyone can catch it and it has killed so many. Is this true? Is the COVID-19 virus killing different ethnic groups at an equal rate? Explain.</a:t>
            </a:r>
            <a:endParaRPr sz="1600" b="1">
              <a:solidFill>
                <a:srgbClr val="000000"/>
              </a:solidFill>
              <a:latin typeface="Cambria"/>
              <a:ea typeface="Cambria"/>
              <a:cs typeface="Cambria"/>
              <a:sym typeface="Cambria"/>
            </a:endParaRPr>
          </a:p>
          <a:p>
            <a:pPr marL="457200" lvl="0" indent="0" algn="l" rtl="0">
              <a:lnSpc>
                <a:spcPct val="100000"/>
              </a:lnSpc>
              <a:spcBef>
                <a:spcPts val="750"/>
              </a:spcBef>
              <a:spcAft>
                <a:spcPts val="0"/>
              </a:spcAft>
              <a:buNone/>
            </a:pPr>
            <a:endParaRPr sz="1600" b="1">
              <a:solidFill>
                <a:srgbClr val="000000"/>
              </a:solidFill>
              <a:latin typeface="Cambria"/>
              <a:ea typeface="Cambria"/>
              <a:cs typeface="Cambria"/>
              <a:sym typeface="Cambria"/>
            </a:endParaRPr>
          </a:p>
          <a:p>
            <a:pPr marL="457200" lvl="0" indent="-330200" algn="l" rtl="0">
              <a:lnSpc>
                <a:spcPct val="100000"/>
              </a:lnSpc>
              <a:spcBef>
                <a:spcPts val="750"/>
              </a:spcBef>
              <a:spcAft>
                <a:spcPts val="0"/>
              </a:spcAft>
              <a:buClr>
                <a:srgbClr val="000000"/>
              </a:buClr>
              <a:buSzPts val="1600"/>
              <a:buFont typeface="Cambria"/>
              <a:buAutoNum type="arabicPeriod"/>
            </a:pPr>
            <a:r>
              <a:rPr lang="en-US" sz="1600" b="1">
                <a:solidFill>
                  <a:srgbClr val="000000"/>
                </a:solidFill>
                <a:latin typeface="Cambria"/>
                <a:ea typeface="Cambria"/>
                <a:cs typeface="Cambria"/>
                <a:sym typeface="Cambria"/>
              </a:rPr>
              <a:t>Find an example of institutional racism being carried out now in the time of the COVID-19 pandemic. Even though you may be staying at home, what is one thing you could do about this issue, specifically.</a:t>
            </a:r>
            <a:endParaRPr sz="1600" b="1">
              <a:solidFill>
                <a:srgbClr val="000000"/>
              </a:solidFill>
              <a:latin typeface="Cambria"/>
              <a:ea typeface="Cambria"/>
              <a:cs typeface="Cambria"/>
              <a:sym typeface="Cambr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2"/>
          <p:cNvSpPr txBox="1">
            <a:spLocks noGrp="1"/>
          </p:cNvSpPr>
          <p:nvPr>
            <p:ph type="title"/>
          </p:nvPr>
        </p:nvSpPr>
        <p:spPr>
          <a:xfrm>
            <a:off x="92765" y="59900"/>
            <a:ext cx="7726018" cy="62921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2"/>
              </a:buClr>
              <a:buSzPts val="3100"/>
              <a:buFont typeface="Century Gothic"/>
              <a:buNone/>
            </a:pPr>
            <a:r>
              <a:rPr lang="en-US" b="1" dirty="0"/>
              <a:t>Resources </a:t>
            </a:r>
            <a:r>
              <a:rPr lang="en-US" b="1" i="1" dirty="0"/>
              <a:t>for kids and adults</a:t>
            </a:r>
            <a:endParaRPr b="1" i="1" dirty="0"/>
          </a:p>
        </p:txBody>
      </p:sp>
      <p:sp>
        <p:nvSpPr>
          <p:cNvPr id="398" name="Google Shape;398;p52"/>
          <p:cNvSpPr txBox="1">
            <a:spLocks noGrp="1"/>
          </p:cNvSpPr>
          <p:nvPr>
            <p:ph type="body" idx="1"/>
          </p:nvPr>
        </p:nvSpPr>
        <p:spPr>
          <a:xfrm>
            <a:off x="178904" y="828261"/>
            <a:ext cx="8685548" cy="3788314"/>
          </a:xfrm>
          <a:prstGeom prst="rect">
            <a:avLst/>
          </a:prstGeom>
          <a:solidFill>
            <a:srgbClr val="FFFFFF"/>
          </a:solidFill>
          <a:ln>
            <a:noFill/>
          </a:ln>
        </p:spPr>
        <p:txBody>
          <a:bodyPr spcFirstLastPara="1" wrap="square" lIns="91425" tIns="45700" rIns="91425" bIns="45700" anchor="t" anchorCtr="0">
            <a:noAutofit/>
          </a:bodyPr>
          <a:lstStyle/>
          <a:p>
            <a:pPr marL="457200" lvl="0" indent="-336550" algn="l" rtl="0">
              <a:spcBef>
                <a:spcPts val="0"/>
              </a:spcBef>
              <a:spcAft>
                <a:spcPts val="0"/>
              </a:spcAft>
              <a:buClr>
                <a:srgbClr val="000000"/>
              </a:buClr>
              <a:buSzPts val="1700"/>
              <a:buFont typeface="Cambria"/>
              <a:buChar char="►"/>
            </a:pPr>
            <a:r>
              <a:rPr lang="en-US" sz="1700" dirty="0">
                <a:solidFill>
                  <a:srgbClr val="000000"/>
                </a:solidFill>
                <a:latin typeface="Cambria"/>
                <a:ea typeface="Cambria"/>
                <a:cs typeface="Cambria"/>
                <a:sym typeface="Cambria"/>
              </a:rPr>
              <a:t>Books: </a:t>
            </a:r>
            <a:endParaRPr sz="1700" dirty="0">
              <a:solidFill>
                <a:srgbClr val="000000"/>
              </a:solidFill>
              <a:latin typeface="Cambria"/>
              <a:ea typeface="Cambria"/>
              <a:cs typeface="Cambria"/>
              <a:sym typeface="Cambria"/>
            </a:endParaRPr>
          </a:p>
          <a:p>
            <a:pPr marL="914400" lvl="1" indent="-336550" algn="l" rtl="0">
              <a:spcBef>
                <a:spcPts val="0"/>
              </a:spcBef>
              <a:spcAft>
                <a:spcPts val="0"/>
              </a:spcAft>
              <a:buClr>
                <a:srgbClr val="000000"/>
              </a:buClr>
              <a:buSzPts val="1700"/>
              <a:buFont typeface="Cambria"/>
              <a:buChar char="►"/>
            </a:pPr>
            <a:r>
              <a:rPr lang="en-US" sz="1700" dirty="0">
                <a:solidFill>
                  <a:srgbClr val="000000"/>
                </a:solidFill>
                <a:highlight>
                  <a:srgbClr val="FFFFFF"/>
                </a:highlight>
                <a:latin typeface="Cambria"/>
                <a:ea typeface="Cambria"/>
                <a:cs typeface="Cambria"/>
                <a:sym typeface="Cambria"/>
              </a:rPr>
              <a:t>“This Book Is Anti-Racist 20 Lessons on how to Wake Up, Take Action, and Do the Work”, By </a:t>
            </a:r>
            <a:r>
              <a:rPr lang="en-US" sz="1700" dirty="0">
                <a:solidFill>
                  <a:srgbClr val="000000"/>
                </a:solidFill>
                <a:highlight>
                  <a:srgbClr val="FFFFFF"/>
                </a:highlight>
                <a:uFill>
                  <a:noFill/>
                </a:uFill>
                <a:latin typeface="Cambria"/>
                <a:ea typeface="Cambria"/>
                <a:cs typeface="Cambria"/>
                <a:sym typeface="Cambria"/>
                <a:hlinkClick r:id="rId3"/>
              </a:rPr>
              <a:t>Tiffany Jewell</a:t>
            </a:r>
            <a:r>
              <a:rPr lang="en-US" sz="1700" dirty="0">
                <a:solidFill>
                  <a:srgbClr val="000000"/>
                </a:solidFill>
                <a:latin typeface="Cambria"/>
                <a:ea typeface="Cambria"/>
                <a:cs typeface="Cambria"/>
                <a:sym typeface="Cambria"/>
              </a:rPr>
              <a:t>, 2020 </a:t>
            </a:r>
            <a:r>
              <a:rPr lang="en-US" sz="1700" u="sng" dirty="0">
                <a:solidFill>
                  <a:srgbClr val="000000"/>
                </a:solidFill>
                <a:latin typeface="Cambria"/>
                <a:ea typeface="Cambria"/>
                <a:cs typeface="Cambria"/>
                <a:sym typeface="Cambria"/>
                <a:hlinkClick r:id="rId4"/>
              </a:rPr>
              <a:t>here</a:t>
            </a:r>
            <a:endParaRPr sz="1700" dirty="0">
              <a:solidFill>
                <a:srgbClr val="000000"/>
              </a:solidFill>
              <a:latin typeface="Cambria"/>
              <a:ea typeface="Cambria"/>
              <a:cs typeface="Cambria"/>
              <a:sym typeface="Cambria"/>
            </a:endParaRPr>
          </a:p>
          <a:p>
            <a:pPr marL="914400" lvl="1" indent="-336550" algn="l" rtl="0">
              <a:spcBef>
                <a:spcPts val="0"/>
              </a:spcBef>
              <a:spcAft>
                <a:spcPts val="0"/>
              </a:spcAft>
              <a:buClr>
                <a:srgbClr val="000000"/>
              </a:buClr>
              <a:buSzPts val="1700"/>
              <a:buFont typeface="Cambria"/>
              <a:buChar char="►"/>
            </a:pPr>
            <a:r>
              <a:rPr lang="en-US" sz="1700" dirty="0">
                <a:solidFill>
                  <a:srgbClr val="000000"/>
                </a:solidFill>
                <a:latin typeface="Cambria"/>
                <a:ea typeface="Cambria"/>
                <a:cs typeface="Cambria"/>
                <a:sym typeface="Cambria"/>
              </a:rPr>
              <a:t>“</a:t>
            </a:r>
            <a:r>
              <a:rPr lang="en-US" sz="1700" dirty="0">
                <a:solidFill>
                  <a:srgbClr val="000000"/>
                </a:solidFill>
                <a:highlight>
                  <a:srgbClr val="FFFFFF"/>
                </a:highlight>
                <a:latin typeface="Cambria"/>
                <a:ea typeface="Cambria"/>
                <a:cs typeface="Cambria"/>
                <a:sym typeface="Cambria"/>
              </a:rPr>
              <a:t>How to be an Antiracist” By </a:t>
            </a:r>
            <a:r>
              <a:rPr lang="en-US" sz="1700" dirty="0" err="1">
                <a:solidFill>
                  <a:srgbClr val="000000"/>
                </a:solidFill>
                <a:highlight>
                  <a:srgbClr val="FFFFFF"/>
                </a:highlight>
                <a:uFill>
                  <a:noFill/>
                </a:uFill>
                <a:latin typeface="Cambria"/>
                <a:ea typeface="Cambria"/>
                <a:cs typeface="Cambria"/>
                <a:sym typeface="Cambria"/>
                <a:hlinkClick r:id="rId5"/>
              </a:rPr>
              <a:t>Ibram</a:t>
            </a:r>
            <a:r>
              <a:rPr lang="en-US" sz="1700" dirty="0">
                <a:solidFill>
                  <a:srgbClr val="000000"/>
                </a:solidFill>
                <a:highlight>
                  <a:srgbClr val="FFFFFF"/>
                </a:highlight>
                <a:uFill>
                  <a:noFill/>
                </a:uFill>
                <a:latin typeface="Cambria"/>
                <a:ea typeface="Cambria"/>
                <a:cs typeface="Cambria"/>
                <a:sym typeface="Cambria"/>
                <a:hlinkClick r:id="rId5"/>
              </a:rPr>
              <a:t> X. </a:t>
            </a:r>
            <a:r>
              <a:rPr lang="en-US" sz="1700" dirty="0" err="1">
                <a:solidFill>
                  <a:srgbClr val="000000"/>
                </a:solidFill>
                <a:highlight>
                  <a:srgbClr val="FFFFFF"/>
                </a:highlight>
                <a:uFill>
                  <a:noFill/>
                </a:uFill>
                <a:latin typeface="Cambria"/>
                <a:ea typeface="Cambria"/>
                <a:cs typeface="Cambria"/>
                <a:sym typeface="Cambria"/>
                <a:hlinkClick r:id="rId5"/>
              </a:rPr>
              <a:t>Kendi</a:t>
            </a:r>
            <a:r>
              <a:rPr lang="en-US" sz="1700" dirty="0">
                <a:solidFill>
                  <a:srgbClr val="000000"/>
                </a:solidFill>
                <a:highlight>
                  <a:srgbClr val="FFFFFF"/>
                </a:highlight>
                <a:latin typeface="Cambria"/>
                <a:ea typeface="Cambria"/>
                <a:cs typeface="Cambria"/>
                <a:sym typeface="Cambria"/>
              </a:rPr>
              <a:t>, 2019 </a:t>
            </a:r>
            <a:r>
              <a:rPr lang="en-US" sz="1700" u="sng" dirty="0">
                <a:solidFill>
                  <a:srgbClr val="000000"/>
                </a:solidFill>
                <a:latin typeface="Cambria"/>
                <a:ea typeface="Cambria"/>
                <a:cs typeface="Cambria"/>
                <a:sym typeface="Cambria"/>
                <a:hlinkClick r:id="rId6"/>
              </a:rPr>
              <a:t>here</a:t>
            </a:r>
            <a:endParaRPr sz="1700" dirty="0">
              <a:solidFill>
                <a:srgbClr val="000000"/>
              </a:solidFill>
              <a:latin typeface="Cambria"/>
              <a:ea typeface="Cambria"/>
              <a:cs typeface="Cambria"/>
              <a:sym typeface="Cambria"/>
            </a:endParaRPr>
          </a:p>
          <a:p>
            <a:pPr marL="914400" lvl="1" indent="-336550" algn="l" rtl="0">
              <a:lnSpc>
                <a:spcPct val="117647"/>
              </a:lnSpc>
              <a:spcBef>
                <a:spcPts val="0"/>
              </a:spcBef>
              <a:spcAft>
                <a:spcPts val="0"/>
              </a:spcAft>
              <a:buClr>
                <a:srgbClr val="000000"/>
              </a:buClr>
              <a:buSzPts val="1700"/>
              <a:buFont typeface="Cambria"/>
              <a:buChar char="►"/>
            </a:pPr>
            <a:r>
              <a:rPr lang="en-US" sz="1700" dirty="0">
                <a:solidFill>
                  <a:srgbClr val="000000"/>
                </a:solidFill>
                <a:latin typeface="Cambria"/>
                <a:ea typeface="Cambria"/>
                <a:cs typeface="Cambria"/>
                <a:sym typeface="Cambria"/>
              </a:rPr>
              <a:t>“ Me and White Supremacy, Combat Racism, Change the World, and Become a Good Ancestor” By </a:t>
            </a:r>
            <a:r>
              <a:rPr lang="en-US" sz="1700" dirty="0">
                <a:solidFill>
                  <a:srgbClr val="000000"/>
                </a:solidFill>
                <a:uFill>
                  <a:noFill/>
                </a:uFill>
                <a:latin typeface="Cambria"/>
                <a:ea typeface="Cambria"/>
                <a:cs typeface="Cambria"/>
                <a:sym typeface="Cambria"/>
                <a:hlinkClick r:id="rId7"/>
              </a:rPr>
              <a:t>Layla F. Saad</a:t>
            </a:r>
            <a:r>
              <a:rPr lang="en-US" sz="1700" dirty="0">
                <a:solidFill>
                  <a:srgbClr val="000000"/>
                </a:solidFill>
                <a:latin typeface="Cambria"/>
                <a:ea typeface="Cambria"/>
                <a:cs typeface="Cambria"/>
                <a:sym typeface="Cambria"/>
              </a:rPr>
              <a:t>, </a:t>
            </a:r>
            <a:r>
              <a:rPr lang="en-US" sz="1700" dirty="0">
                <a:solidFill>
                  <a:srgbClr val="000000"/>
                </a:solidFill>
                <a:uFill>
                  <a:noFill/>
                </a:uFill>
                <a:latin typeface="Cambria"/>
                <a:ea typeface="Cambria"/>
                <a:cs typeface="Cambria"/>
                <a:sym typeface="Cambria"/>
                <a:hlinkClick r:id="rId8"/>
              </a:rPr>
              <a:t>Robin J </a:t>
            </a:r>
            <a:r>
              <a:rPr lang="en-US" sz="1700" dirty="0" err="1">
                <a:solidFill>
                  <a:srgbClr val="000000"/>
                </a:solidFill>
                <a:uFill>
                  <a:noFill/>
                </a:uFill>
                <a:latin typeface="Cambria"/>
                <a:ea typeface="Cambria"/>
                <a:cs typeface="Cambria"/>
                <a:sym typeface="Cambria"/>
                <a:hlinkClick r:id="rId8"/>
              </a:rPr>
              <a:t>DiAngelo</a:t>
            </a:r>
            <a:r>
              <a:rPr lang="en-US" sz="1700" dirty="0">
                <a:solidFill>
                  <a:srgbClr val="000000"/>
                </a:solidFill>
                <a:latin typeface="Cambria"/>
                <a:ea typeface="Cambria"/>
                <a:cs typeface="Cambria"/>
                <a:sym typeface="Cambria"/>
              </a:rPr>
              <a:t>, 2020 </a:t>
            </a:r>
            <a:r>
              <a:rPr lang="en-US" sz="1700" u="sng" dirty="0">
                <a:solidFill>
                  <a:srgbClr val="000000"/>
                </a:solidFill>
                <a:latin typeface="Cambria"/>
                <a:ea typeface="Cambria"/>
                <a:cs typeface="Cambria"/>
                <a:sym typeface="Cambria"/>
                <a:hlinkClick r:id="rId9"/>
              </a:rPr>
              <a:t>here</a:t>
            </a:r>
            <a:endParaRPr sz="1700" dirty="0">
              <a:solidFill>
                <a:srgbClr val="000000"/>
              </a:solidFill>
              <a:latin typeface="Cambria"/>
              <a:ea typeface="Cambria"/>
              <a:cs typeface="Cambria"/>
              <a:sym typeface="Cambria"/>
            </a:endParaRPr>
          </a:p>
          <a:p>
            <a:pPr marL="457200" lvl="0" indent="-336550" algn="l" rtl="0">
              <a:spcBef>
                <a:spcPts val="0"/>
              </a:spcBef>
              <a:spcAft>
                <a:spcPts val="0"/>
              </a:spcAft>
              <a:buClr>
                <a:srgbClr val="000000"/>
              </a:buClr>
              <a:buSzPts val="1700"/>
              <a:buFont typeface="Cambria"/>
              <a:buChar char="►"/>
            </a:pPr>
            <a:r>
              <a:rPr lang="en-US" sz="1700" dirty="0">
                <a:solidFill>
                  <a:srgbClr val="000000"/>
                </a:solidFill>
                <a:latin typeface="Cambria"/>
                <a:ea typeface="Cambria"/>
                <a:cs typeface="Cambria"/>
                <a:sym typeface="Cambria"/>
              </a:rPr>
              <a:t>Video with more information about the science of skin color </a:t>
            </a:r>
            <a:r>
              <a:rPr lang="en-US" sz="1700" u="sng" dirty="0">
                <a:solidFill>
                  <a:srgbClr val="000000"/>
                </a:solidFill>
                <a:latin typeface="Cambria"/>
                <a:ea typeface="Cambria"/>
                <a:cs typeface="Cambria"/>
                <a:sym typeface="Cambria"/>
                <a:hlinkClick r:id="rId10"/>
              </a:rPr>
              <a:t>here</a:t>
            </a:r>
            <a:endParaRPr sz="1700" dirty="0">
              <a:solidFill>
                <a:srgbClr val="000000"/>
              </a:solidFill>
              <a:latin typeface="Cambria"/>
              <a:ea typeface="Cambria"/>
              <a:cs typeface="Cambria"/>
              <a:sym typeface="Cambria"/>
            </a:endParaRPr>
          </a:p>
          <a:p>
            <a:pPr marL="457200" lvl="0" indent="-336550" algn="l" rtl="0">
              <a:spcBef>
                <a:spcPts val="0"/>
              </a:spcBef>
              <a:spcAft>
                <a:spcPts val="0"/>
              </a:spcAft>
              <a:buClr>
                <a:srgbClr val="000000"/>
              </a:buClr>
              <a:buSzPts val="1700"/>
              <a:buFont typeface="Cambria"/>
              <a:buChar char="►"/>
            </a:pPr>
            <a:r>
              <a:rPr lang="en-US" sz="1700" dirty="0">
                <a:solidFill>
                  <a:srgbClr val="000000"/>
                </a:solidFill>
                <a:latin typeface="Cambria"/>
                <a:ea typeface="Cambria"/>
                <a:cs typeface="Cambria"/>
                <a:sym typeface="Cambria"/>
              </a:rPr>
              <a:t>Video: Origin of Race in America </a:t>
            </a:r>
            <a:r>
              <a:rPr lang="en-US" sz="1700" u="sng" dirty="0">
                <a:solidFill>
                  <a:srgbClr val="000000"/>
                </a:solidFill>
                <a:latin typeface="Cambria"/>
                <a:ea typeface="Cambria"/>
                <a:cs typeface="Cambria"/>
                <a:sym typeface="Cambria"/>
                <a:hlinkClick r:id="rId11"/>
              </a:rPr>
              <a:t>Here</a:t>
            </a:r>
            <a:endParaRPr sz="1700" dirty="0">
              <a:solidFill>
                <a:srgbClr val="000000"/>
              </a:solidFill>
              <a:latin typeface="Cambria"/>
              <a:ea typeface="Cambria"/>
              <a:cs typeface="Cambria"/>
              <a:sym typeface="Cambria"/>
            </a:endParaRPr>
          </a:p>
          <a:p>
            <a:pPr marL="457200" lvl="0" indent="-336550" algn="l" rtl="0">
              <a:spcBef>
                <a:spcPts val="0"/>
              </a:spcBef>
              <a:spcAft>
                <a:spcPts val="0"/>
              </a:spcAft>
              <a:buClr>
                <a:srgbClr val="000000"/>
              </a:buClr>
              <a:buSzPts val="1700"/>
              <a:buFont typeface="Cambria"/>
              <a:buChar char="►"/>
            </a:pPr>
            <a:r>
              <a:rPr lang="en-US" sz="1700" dirty="0">
                <a:solidFill>
                  <a:srgbClr val="000000"/>
                </a:solidFill>
                <a:latin typeface="Cambria"/>
                <a:ea typeface="Cambria"/>
                <a:cs typeface="Cambria"/>
                <a:sym typeface="Cambria"/>
              </a:rPr>
              <a:t>Timeline &amp; information on history of racism in the U.S. </a:t>
            </a:r>
            <a:r>
              <a:rPr lang="en-US" sz="1700" u="sng" dirty="0">
                <a:solidFill>
                  <a:srgbClr val="000000"/>
                </a:solidFill>
                <a:latin typeface="Cambria"/>
                <a:ea typeface="Cambria"/>
                <a:cs typeface="Cambria"/>
                <a:sym typeface="Cambria"/>
                <a:hlinkClick r:id="rId12"/>
              </a:rPr>
              <a:t>Here</a:t>
            </a:r>
            <a:endParaRPr sz="1700" dirty="0">
              <a:solidFill>
                <a:srgbClr val="000000"/>
              </a:solidFill>
              <a:latin typeface="Cambria"/>
              <a:ea typeface="Cambria"/>
              <a:cs typeface="Cambria"/>
              <a:sym typeface="Cambria"/>
            </a:endParaRPr>
          </a:p>
          <a:p>
            <a:pPr marL="457200" lvl="0" indent="-336550" algn="l" rtl="0">
              <a:spcBef>
                <a:spcPts val="0"/>
              </a:spcBef>
              <a:spcAft>
                <a:spcPts val="0"/>
              </a:spcAft>
              <a:buClr>
                <a:srgbClr val="000000"/>
              </a:buClr>
              <a:buSzPts val="1700"/>
              <a:buFont typeface="Cambria"/>
              <a:buChar char="►"/>
            </a:pPr>
            <a:r>
              <a:rPr lang="en-US" sz="1700" dirty="0">
                <a:solidFill>
                  <a:srgbClr val="000000"/>
                </a:solidFill>
                <a:latin typeface="Cambria"/>
                <a:ea typeface="Cambria"/>
                <a:cs typeface="Cambria"/>
                <a:sym typeface="Cambria"/>
              </a:rPr>
              <a:t>Numerous resources for learning about racism from Teaching for Tolerance </a:t>
            </a:r>
            <a:r>
              <a:rPr lang="en-US" sz="1700" u="sng" dirty="0">
                <a:solidFill>
                  <a:srgbClr val="000000"/>
                </a:solidFill>
                <a:latin typeface="Cambria"/>
                <a:ea typeface="Cambria"/>
                <a:cs typeface="Cambria"/>
                <a:sym typeface="Cambria"/>
                <a:hlinkClick r:id="rId13"/>
              </a:rPr>
              <a:t>Here</a:t>
            </a:r>
            <a:endParaRPr lang="en-US" sz="1700" u="sng" dirty="0">
              <a:solidFill>
                <a:srgbClr val="000000"/>
              </a:solidFill>
              <a:latin typeface="Cambria"/>
              <a:ea typeface="Cambria"/>
              <a:cs typeface="Cambria"/>
              <a:sym typeface="Cambria"/>
            </a:endParaRPr>
          </a:p>
          <a:p>
            <a:pPr marL="457200" lvl="0" indent="-336550" algn="l" rtl="0">
              <a:spcBef>
                <a:spcPts val="0"/>
              </a:spcBef>
              <a:spcAft>
                <a:spcPts val="0"/>
              </a:spcAft>
              <a:buClr>
                <a:srgbClr val="000000"/>
              </a:buClr>
              <a:buSzPts val="1700"/>
              <a:buFont typeface="Cambria"/>
              <a:buChar char="►"/>
            </a:pPr>
            <a:endParaRPr sz="1700" dirty="0">
              <a:solidFill>
                <a:srgbClr val="000000"/>
              </a:solidFill>
              <a:latin typeface="Cambria"/>
              <a:ea typeface="Cambria"/>
              <a:cs typeface="Cambria"/>
              <a:sym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3" descr="Credits: https://bit.ly/2ROKd7T&#10;Join Us:&#10;Facebook: https://www.facebook.com/aobpage/&#10;Twitter: https://twitter.com/adsofbrands&#10;Pinterest: https://www.pinterest.com/adsofbrands/&#10;Instagram: https://www.instagram.com/adsofbrands/&#10;Linkedin: https://www.linkedin.com/company/adsofbrands" title="P&amp;G: The Look">
            <a:hlinkClick r:id="rId3"/>
          </p:cNvPr>
          <p:cNvPicPr preferRelativeResize="0"/>
          <p:nvPr/>
        </p:nvPicPr>
        <p:blipFill rotWithShape="1">
          <a:blip r:embed="rId4">
            <a:alphaModFix/>
          </a:blip>
          <a:srcRect/>
          <a:stretch/>
        </p:blipFill>
        <p:spPr>
          <a:xfrm>
            <a:off x="1707600" y="486388"/>
            <a:ext cx="5560950" cy="4170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body" idx="1"/>
          </p:nvPr>
        </p:nvSpPr>
        <p:spPr>
          <a:xfrm>
            <a:off x="0" y="55625"/>
            <a:ext cx="3551100" cy="4884900"/>
          </a:xfrm>
          <a:prstGeom prst="rect">
            <a:avLst/>
          </a:prstGeom>
          <a:solidFill>
            <a:srgbClr val="FFFFFF"/>
          </a:solidFill>
          <a:ln>
            <a:noFill/>
          </a:ln>
        </p:spPr>
        <p:txBody>
          <a:bodyPr spcFirstLastPara="1" wrap="square" lIns="91425" tIns="45700" rIns="91425" bIns="45700" anchor="t" anchorCtr="0">
            <a:noAutofit/>
          </a:bodyPr>
          <a:lstStyle/>
          <a:p>
            <a:pPr marL="0" lvl="0" indent="0" algn="ctr" rtl="0">
              <a:lnSpc>
                <a:spcPct val="80000"/>
              </a:lnSpc>
              <a:spcBef>
                <a:spcPts val="750"/>
              </a:spcBef>
              <a:spcAft>
                <a:spcPts val="0"/>
              </a:spcAft>
              <a:buClr>
                <a:schemeClr val="dk1"/>
              </a:buClr>
              <a:buSzPts val="1568"/>
              <a:buFont typeface="Arial"/>
              <a:buNone/>
            </a:pPr>
            <a:r>
              <a:rPr lang="en-US" sz="1960" b="1">
                <a:solidFill>
                  <a:schemeClr val="dk1"/>
                </a:solidFill>
              </a:rPr>
              <a:t>Answer these questions in your Science Notebook or on paper. </a:t>
            </a:r>
            <a:endParaRPr sz="1460" b="1" i="1">
              <a:solidFill>
                <a:schemeClr val="dk1"/>
              </a:solidFill>
            </a:endParaRPr>
          </a:p>
          <a:p>
            <a:pPr marL="0" lvl="0" indent="0" algn="l" rtl="0">
              <a:lnSpc>
                <a:spcPct val="80000"/>
              </a:lnSpc>
              <a:spcBef>
                <a:spcPts val="750"/>
              </a:spcBef>
              <a:spcAft>
                <a:spcPts val="0"/>
              </a:spcAft>
              <a:buClr>
                <a:schemeClr val="dk1"/>
              </a:buClr>
              <a:buSzPts val="1568"/>
              <a:buFont typeface="Arial"/>
              <a:buNone/>
            </a:pPr>
            <a:endParaRPr>
              <a:solidFill>
                <a:srgbClr val="000000"/>
              </a:solidFill>
            </a:endParaRPr>
          </a:p>
          <a:p>
            <a:pPr marL="457200" lvl="0" indent="-353060" algn="l" rtl="0">
              <a:lnSpc>
                <a:spcPct val="80000"/>
              </a:lnSpc>
              <a:spcBef>
                <a:spcPts val="750"/>
              </a:spcBef>
              <a:spcAft>
                <a:spcPts val="0"/>
              </a:spcAft>
              <a:buClr>
                <a:srgbClr val="000000"/>
              </a:buClr>
              <a:buSzPts val="1960"/>
              <a:buAutoNum type="arabicPeriod"/>
            </a:pPr>
            <a:r>
              <a:rPr lang="en-US" sz="1960" b="1">
                <a:solidFill>
                  <a:srgbClr val="000000"/>
                </a:solidFill>
              </a:rPr>
              <a:t>What was the message or purpose of this commercial?</a:t>
            </a:r>
            <a:endParaRPr>
              <a:solidFill>
                <a:srgbClr val="000000"/>
              </a:solidFill>
            </a:endParaRPr>
          </a:p>
          <a:p>
            <a:pPr marL="0" lvl="0" indent="0" algn="l" rtl="0">
              <a:lnSpc>
                <a:spcPct val="80000"/>
              </a:lnSpc>
              <a:spcBef>
                <a:spcPts val="750"/>
              </a:spcBef>
              <a:spcAft>
                <a:spcPts val="0"/>
              </a:spcAft>
              <a:buSzPts val="1568"/>
              <a:buNone/>
            </a:pPr>
            <a:endParaRPr sz="1960" b="1">
              <a:solidFill>
                <a:srgbClr val="000000"/>
              </a:solidFill>
            </a:endParaRPr>
          </a:p>
          <a:p>
            <a:pPr marL="457200" lvl="0" indent="-353060" algn="l" rtl="0">
              <a:lnSpc>
                <a:spcPct val="80000"/>
              </a:lnSpc>
              <a:spcBef>
                <a:spcPts val="750"/>
              </a:spcBef>
              <a:spcAft>
                <a:spcPts val="0"/>
              </a:spcAft>
              <a:buClr>
                <a:srgbClr val="000000"/>
              </a:buClr>
              <a:buSzPts val="1960"/>
              <a:buAutoNum type="arabicPeriod"/>
            </a:pPr>
            <a:r>
              <a:rPr lang="en-US" sz="1960" b="1">
                <a:solidFill>
                  <a:srgbClr val="000000"/>
                </a:solidFill>
              </a:rPr>
              <a:t>Were your guesses about this man accurate or not? </a:t>
            </a:r>
            <a:endParaRPr>
              <a:solidFill>
                <a:srgbClr val="000000"/>
              </a:solidFill>
            </a:endParaRPr>
          </a:p>
          <a:p>
            <a:pPr marL="0" lvl="0" indent="0" algn="l" rtl="0">
              <a:lnSpc>
                <a:spcPct val="80000"/>
              </a:lnSpc>
              <a:spcBef>
                <a:spcPts val="750"/>
              </a:spcBef>
              <a:spcAft>
                <a:spcPts val="0"/>
              </a:spcAft>
              <a:buSzPts val="1568"/>
              <a:buNone/>
            </a:pPr>
            <a:endParaRPr sz="1960" b="1">
              <a:solidFill>
                <a:srgbClr val="000000"/>
              </a:solidFill>
            </a:endParaRPr>
          </a:p>
          <a:p>
            <a:pPr marL="457200" lvl="0" indent="-353060" algn="l" rtl="0">
              <a:lnSpc>
                <a:spcPct val="80000"/>
              </a:lnSpc>
              <a:spcBef>
                <a:spcPts val="750"/>
              </a:spcBef>
              <a:spcAft>
                <a:spcPts val="0"/>
              </a:spcAft>
              <a:buClr>
                <a:srgbClr val="000000"/>
              </a:buClr>
              <a:buSzPts val="1960"/>
              <a:buAutoNum type="arabicPeriod"/>
            </a:pPr>
            <a:r>
              <a:rPr lang="en-US" sz="1960" b="1">
                <a:solidFill>
                  <a:srgbClr val="000000"/>
                </a:solidFill>
              </a:rPr>
              <a:t>Based on this commercial, what do you predict this slideshow is about?</a:t>
            </a:r>
            <a:endParaRPr>
              <a:solidFill>
                <a:srgbClr val="000000"/>
              </a:solidFill>
            </a:endParaRPr>
          </a:p>
        </p:txBody>
      </p:sp>
      <p:pic>
        <p:nvPicPr>
          <p:cNvPr id="177" name="Google Shape;177;p24" descr="A person standing next to a window&#10;&#10;Description automatically generated"/>
          <p:cNvPicPr preferRelativeResize="0"/>
          <p:nvPr/>
        </p:nvPicPr>
        <p:blipFill rotWithShape="1">
          <a:blip r:embed="rId3">
            <a:alphaModFix/>
          </a:blip>
          <a:srcRect l="14569" r="44483"/>
          <a:stretch/>
        </p:blipFill>
        <p:spPr>
          <a:xfrm>
            <a:off x="3778066" y="359340"/>
            <a:ext cx="4947679" cy="4424835"/>
          </a:xfrm>
          <a:prstGeom prst="rect">
            <a:avLst/>
          </a:prstGeom>
          <a:noFill/>
          <a:ln>
            <a:noFill/>
          </a:ln>
        </p:spPr>
      </p:pic>
      <p:pic>
        <p:nvPicPr>
          <p:cNvPr id="178" name="Google Shape;178;p24"/>
          <p:cNvPicPr preferRelativeResize="0"/>
          <p:nvPr/>
        </p:nvPicPr>
        <p:blipFill>
          <a:blip r:embed="rId4">
            <a:alphaModFix/>
          </a:blip>
          <a:stretch>
            <a:fillRect/>
          </a:stretch>
        </p:blipFill>
        <p:spPr>
          <a:xfrm>
            <a:off x="7519725" y="219750"/>
            <a:ext cx="1354775" cy="1354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ctrTitle"/>
          </p:nvPr>
        </p:nvSpPr>
        <p:spPr>
          <a:xfrm>
            <a:off x="0" y="202850"/>
            <a:ext cx="9144000" cy="934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lt2"/>
              </a:buClr>
              <a:buSzPts val="5400"/>
              <a:buFont typeface="Century Gothic"/>
              <a:buNone/>
            </a:pPr>
            <a:r>
              <a:rPr lang="en-US" sz="3600"/>
              <a:t>This slideshow is about</a:t>
            </a:r>
            <a:endParaRPr sz="3600"/>
          </a:p>
        </p:txBody>
      </p:sp>
      <p:sp>
        <p:nvSpPr>
          <p:cNvPr id="184" name="Google Shape;184;p25"/>
          <p:cNvSpPr/>
          <p:nvPr/>
        </p:nvSpPr>
        <p:spPr>
          <a:xfrm>
            <a:off x="449100" y="1208125"/>
            <a:ext cx="8235000" cy="257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500"/>
              <a:buFont typeface="Arial"/>
              <a:buNone/>
            </a:pPr>
            <a:r>
              <a:rPr lang="en-US" sz="7500" b="1">
                <a:solidFill>
                  <a:schemeClr val="accent5"/>
                </a:solidFill>
                <a:latin typeface="Century Gothic"/>
                <a:ea typeface="Century Gothic"/>
                <a:cs typeface="Century Gothic"/>
                <a:sym typeface="Century Gothic"/>
              </a:rPr>
              <a:t>RACE,</a:t>
            </a:r>
            <a:endParaRPr sz="7500" b="1">
              <a:solidFill>
                <a:schemeClr val="accent5"/>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1500"/>
              <a:buFont typeface="Arial"/>
              <a:buNone/>
            </a:pPr>
            <a:r>
              <a:rPr lang="en-US" sz="7500" b="1">
                <a:solidFill>
                  <a:schemeClr val="accent5"/>
                </a:solidFill>
                <a:latin typeface="Century Gothic"/>
                <a:ea typeface="Century Gothic"/>
                <a:cs typeface="Century Gothic"/>
                <a:sym typeface="Century Gothic"/>
              </a:rPr>
              <a:t>RACISM,</a:t>
            </a:r>
            <a:endParaRPr sz="7500" b="1">
              <a:solidFill>
                <a:schemeClr val="accent5"/>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1500"/>
              <a:buFont typeface="Arial"/>
              <a:buNone/>
            </a:pPr>
            <a:r>
              <a:rPr lang="en-US" sz="5500" b="1">
                <a:solidFill>
                  <a:schemeClr val="accent5"/>
                </a:solidFill>
                <a:latin typeface="Century Gothic"/>
                <a:ea typeface="Century Gothic"/>
                <a:cs typeface="Century Gothic"/>
                <a:sym typeface="Century Gothic"/>
              </a:rPr>
              <a:t>&amp; what we can do...</a:t>
            </a:r>
            <a:endParaRPr sz="5500" b="1">
              <a:solidFill>
                <a:schemeClr val="accent5"/>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p:tgtEl>
                                          <p:spTgt spid="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6"/>
          <p:cNvSpPr txBox="1">
            <a:spLocks noGrp="1"/>
          </p:cNvSpPr>
          <p:nvPr>
            <p:ph type="body" idx="1"/>
          </p:nvPr>
        </p:nvSpPr>
        <p:spPr>
          <a:xfrm>
            <a:off x="341518" y="501227"/>
            <a:ext cx="2732828" cy="45120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240"/>
              <a:buNone/>
            </a:pPr>
            <a:r>
              <a:rPr lang="en-US" sz="2800" b="1" u="sng" dirty="0"/>
              <a:t>Think Out </a:t>
            </a:r>
            <a:endParaRPr sz="2800" b="1" u="sng" dirty="0"/>
          </a:p>
          <a:p>
            <a:pPr marL="0" lvl="0" indent="0" algn="ctr" rtl="0">
              <a:lnSpc>
                <a:spcPct val="90000"/>
              </a:lnSpc>
              <a:spcBef>
                <a:spcPts val="0"/>
              </a:spcBef>
              <a:spcAft>
                <a:spcPts val="0"/>
              </a:spcAft>
              <a:buSzPts val="2240"/>
              <a:buNone/>
            </a:pPr>
            <a:r>
              <a:rPr lang="en-US" sz="2800" b="1" u="sng" dirty="0"/>
              <a:t>Loud</a:t>
            </a:r>
            <a:endParaRPr dirty="0"/>
          </a:p>
          <a:p>
            <a:pPr marL="0" lvl="0" indent="0" algn="ctr" rtl="0">
              <a:lnSpc>
                <a:spcPct val="90000"/>
              </a:lnSpc>
              <a:spcBef>
                <a:spcPts val="750"/>
              </a:spcBef>
              <a:spcAft>
                <a:spcPts val="0"/>
              </a:spcAft>
              <a:buSzPts val="1920"/>
              <a:buNone/>
            </a:pPr>
            <a:endParaRPr sz="2400" b="1" dirty="0"/>
          </a:p>
          <a:p>
            <a:pPr marL="0" lvl="0" indent="0" algn="ctr" rtl="0">
              <a:lnSpc>
                <a:spcPct val="90000"/>
              </a:lnSpc>
              <a:spcBef>
                <a:spcPts val="750"/>
              </a:spcBef>
              <a:spcAft>
                <a:spcPts val="0"/>
              </a:spcAft>
              <a:buSzPts val="1920"/>
              <a:buNone/>
            </a:pPr>
            <a:r>
              <a:rPr lang="en-US" sz="2400" b="1" dirty="0"/>
              <a:t>What “race” are you?</a:t>
            </a:r>
            <a:endParaRPr dirty="0"/>
          </a:p>
          <a:p>
            <a:pPr marL="0" lvl="0" indent="0" algn="ctr" rtl="0">
              <a:lnSpc>
                <a:spcPct val="90000"/>
              </a:lnSpc>
              <a:spcBef>
                <a:spcPts val="750"/>
              </a:spcBef>
              <a:spcAft>
                <a:spcPts val="0"/>
              </a:spcAft>
              <a:buSzPts val="1920"/>
              <a:buNone/>
            </a:pPr>
            <a:endParaRPr sz="2400" b="1" dirty="0"/>
          </a:p>
          <a:p>
            <a:pPr marL="0" lvl="0" indent="0" algn="ctr" rtl="0">
              <a:lnSpc>
                <a:spcPct val="90000"/>
              </a:lnSpc>
              <a:spcBef>
                <a:spcPts val="750"/>
              </a:spcBef>
              <a:spcAft>
                <a:spcPts val="0"/>
              </a:spcAft>
              <a:buSzPts val="1920"/>
              <a:buNone/>
            </a:pPr>
            <a:r>
              <a:rPr lang="en-US" sz="2400" b="1" dirty="0"/>
              <a:t>What “race” do you think these two girls are?</a:t>
            </a:r>
            <a:endParaRPr dirty="0"/>
          </a:p>
          <a:p>
            <a:pPr marL="0" lvl="0" indent="0" algn="ctr" rtl="0">
              <a:lnSpc>
                <a:spcPct val="90000"/>
              </a:lnSpc>
              <a:spcBef>
                <a:spcPts val="750"/>
              </a:spcBef>
              <a:spcAft>
                <a:spcPts val="0"/>
              </a:spcAft>
              <a:buSzPts val="1280"/>
              <a:buNone/>
            </a:pPr>
            <a:endParaRPr sz="1600" dirty="0"/>
          </a:p>
          <a:p>
            <a:pPr marL="0" lvl="0" indent="0" algn="ctr" rtl="0">
              <a:lnSpc>
                <a:spcPct val="90000"/>
              </a:lnSpc>
              <a:spcBef>
                <a:spcPts val="750"/>
              </a:spcBef>
              <a:spcAft>
                <a:spcPts val="0"/>
              </a:spcAft>
              <a:buSzPts val="1200"/>
              <a:buNone/>
            </a:pPr>
            <a:endParaRPr dirty="0"/>
          </a:p>
        </p:txBody>
      </p:sp>
      <p:pic>
        <p:nvPicPr>
          <p:cNvPr id="190" name="Google Shape;190;p26"/>
          <p:cNvPicPr preferRelativeResize="0"/>
          <p:nvPr/>
        </p:nvPicPr>
        <p:blipFill rotWithShape="1">
          <a:blip r:embed="rId3">
            <a:alphaModFix/>
          </a:blip>
          <a:srcRect t="22575"/>
          <a:stretch/>
        </p:blipFill>
        <p:spPr>
          <a:xfrm>
            <a:off x="3533431" y="-7088"/>
            <a:ext cx="4730688" cy="5087349"/>
          </a:xfrm>
          <a:prstGeom prst="rect">
            <a:avLst/>
          </a:prstGeom>
          <a:noFill/>
          <a:ln>
            <a:noFill/>
          </a:ln>
        </p:spPr>
      </p:pic>
      <p:pic>
        <p:nvPicPr>
          <p:cNvPr id="191" name="Google Shape;191;p26"/>
          <p:cNvPicPr preferRelativeResize="0"/>
          <p:nvPr/>
        </p:nvPicPr>
        <p:blipFill>
          <a:blip r:embed="rId4">
            <a:alphaModFix/>
          </a:blip>
          <a:stretch>
            <a:fillRect/>
          </a:stretch>
        </p:blipFill>
        <p:spPr>
          <a:xfrm>
            <a:off x="2772073" y="12"/>
            <a:ext cx="1518075" cy="1538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7"/>
          <p:cNvSpPr txBox="1">
            <a:spLocks noGrp="1"/>
          </p:cNvSpPr>
          <p:nvPr>
            <p:ph type="title"/>
          </p:nvPr>
        </p:nvSpPr>
        <p:spPr>
          <a:xfrm>
            <a:off x="356976" y="273552"/>
            <a:ext cx="4867223" cy="1047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2"/>
              </a:buClr>
              <a:buSzPts val="2800"/>
              <a:buFont typeface="Century Gothic"/>
              <a:buNone/>
            </a:pPr>
            <a:r>
              <a:rPr lang="en-US" sz="2500" b="1" dirty="0">
                <a:solidFill>
                  <a:srgbClr val="000000"/>
                </a:solidFill>
              </a:rPr>
              <a:t>4. Copy the highlighted words below:</a:t>
            </a:r>
            <a:endParaRPr sz="2500" b="1" dirty="0">
              <a:solidFill>
                <a:srgbClr val="000000"/>
              </a:solidFill>
            </a:endParaRPr>
          </a:p>
        </p:txBody>
      </p:sp>
      <p:sp>
        <p:nvSpPr>
          <p:cNvPr id="197" name="Google Shape;197;p27"/>
          <p:cNvSpPr txBox="1">
            <a:spLocks noGrp="1"/>
          </p:cNvSpPr>
          <p:nvPr>
            <p:ph type="body" idx="1"/>
          </p:nvPr>
        </p:nvSpPr>
        <p:spPr>
          <a:xfrm>
            <a:off x="356977" y="1657136"/>
            <a:ext cx="4867200" cy="3085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sz="2800" b="1">
                <a:solidFill>
                  <a:schemeClr val="dk1"/>
                </a:solidFill>
              </a:rPr>
              <a:t>Webster’s Dictionary defines race as a</a:t>
            </a:r>
            <a:r>
              <a:rPr lang="en-US" sz="2800">
                <a:solidFill>
                  <a:schemeClr val="dk1"/>
                </a:solidFill>
              </a:rPr>
              <a:t>: </a:t>
            </a:r>
            <a:r>
              <a:rPr lang="en-US" sz="2800" b="1" i="1">
                <a:solidFill>
                  <a:schemeClr val="dk1"/>
                </a:solidFill>
                <a:highlight>
                  <a:srgbClr val="FFFF00"/>
                </a:highlight>
              </a:rPr>
              <a:t>“category of humankind that shares certain distinctive physical traits” </a:t>
            </a:r>
            <a:endParaRPr sz="2000" b="1" i="1">
              <a:solidFill>
                <a:schemeClr val="dk1"/>
              </a:solidFill>
              <a:highlight>
                <a:srgbClr val="FFFF00"/>
              </a:highlight>
            </a:endParaRPr>
          </a:p>
          <a:p>
            <a:pPr marL="0" lvl="0" indent="0" algn="l" rtl="0">
              <a:lnSpc>
                <a:spcPct val="100000"/>
              </a:lnSpc>
              <a:spcBef>
                <a:spcPts val="1600"/>
              </a:spcBef>
              <a:spcAft>
                <a:spcPts val="0"/>
              </a:spcAft>
              <a:buSzPts val="1800"/>
              <a:buNone/>
            </a:pPr>
            <a:r>
              <a:rPr lang="en-US" sz="2000">
                <a:solidFill>
                  <a:schemeClr val="dk1"/>
                </a:solidFill>
              </a:rPr>
              <a:t>Examples: skin color, hair color &amp; texture, &amp; eye color</a:t>
            </a:r>
            <a:endParaRPr/>
          </a:p>
          <a:p>
            <a:pPr marL="0" lvl="0" indent="0" algn="l" rtl="0">
              <a:lnSpc>
                <a:spcPct val="100000"/>
              </a:lnSpc>
              <a:spcBef>
                <a:spcPts val="1600"/>
              </a:spcBef>
              <a:spcAft>
                <a:spcPts val="0"/>
              </a:spcAft>
              <a:buSzPts val="1800"/>
              <a:buNone/>
            </a:pPr>
            <a:endParaRPr/>
          </a:p>
          <a:p>
            <a:pPr marL="0" lvl="0" indent="0" algn="l" rtl="0">
              <a:lnSpc>
                <a:spcPct val="100000"/>
              </a:lnSpc>
              <a:spcBef>
                <a:spcPts val="1600"/>
              </a:spcBef>
              <a:spcAft>
                <a:spcPts val="1600"/>
              </a:spcAft>
              <a:buSzPts val="1800"/>
              <a:buNone/>
            </a:pPr>
            <a:endParaRPr/>
          </a:p>
        </p:txBody>
      </p:sp>
      <p:pic>
        <p:nvPicPr>
          <p:cNvPr id="198" name="Google Shape;198;p27"/>
          <p:cNvPicPr preferRelativeResize="0"/>
          <p:nvPr/>
        </p:nvPicPr>
        <p:blipFill rotWithShape="1">
          <a:blip r:embed="rId3">
            <a:alphaModFix/>
          </a:blip>
          <a:srcRect t="22575"/>
          <a:stretch/>
        </p:blipFill>
        <p:spPr>
          <a:xfrm>
            <a:off x="5962724" y="1797280"/>
            <a:ext cx="2869577" cy="3085923"/>
          </a:xfrm>
          <a:prstGeom prst="rect">
            <a:avLst/>
          </a:prstGeom>
          <a:noFill/>
          <a:ln>
            <a:noFill/>
          </a:ln>
        </p:spPr>
      </p:pic>
      <p:sp>
        <p:nvSpPr>
          <p:cNvPr id="199" name="Google Shape;199;p27"/>
          <p:cNvSpPr/>
          <p:nvPr/>
        </p:nvSpPr>
        <p:spPr>
          <a:xfrm rot="-2029138">
            <a:off x="6009740" y="423166"/>
            <a:ext cx="961603" cy="1529229"/>
          </a:xfrm>
          <a:prstGeom prst="downArrow">
            <a:avLst>
              <a:gd name="adj1" fmla="val 50000"/>
              <a:gd name="adj2" fmla="val 50000"/>
            </a:avLst>
          </a:prstGeom>
          <a:solidFill>
            <a:schemeClr val="lt1"/>
          </a:solidFill>
          <a:ln w="19050" cap="rnd" cmpd="sng">
            <a:solidFill>
              <a:srgbClr val="7D9A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7"/>
          <p:cNvSpPr txBox="1"/>
          <p:nvPr/>
        </p:nvSpPr>
        <p:spPr>
          <a:xfrm rot="3370828">
            <a:off x="5779198" y="831361"/>
            <a:ext cx="1288766" cy="48092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“WHITE?”</a:t>
            </a:r>
            <a:endParaRPr sz="1400" b="0" i="0" u="none" strike="noStrike" cap="none">
              <a:solidFill>
                <a:srgbClr val="000000"/>
              </a:solidFill>
              <a:latin typeface="Arial"/>
              <a:ea typeface="Arial"/>
              <a:cs typeface="Arial"/>
              <a:sym typeface="Arial"/>
            </a:endParaRPr>
          </a:p>
        </p:txBody>
      </p:sp>
      <p:sp>
        <p:nvSpPr>
          <p:cNvPr id="201" name="Google Shape;201;p27"/>
          <p:cNvSpPr/>
          <p:nvPr/>
        </p:nvSpPr>
        <p:spPr>
          <a:xfrm rot="1495498">
            <a:off x="7672351" y="416261"/>
            <a:ext cx="961697" cy="1529255"/>
          </a:xfrm>
          <a:prstGeom prst="downArrow">
            <a:avLst>
              <a:gd name="adj1" fmla="val 50000"/>
              <a:gd name="adj2" fmla="val 50000"/>
            </a:avLst>
          </a:prstGeom>
          <a:solidFill>
            <a:schemeClr val="lt1"/>
          </a:solidFill>
          <a:ln w="19050" cap="rnd" cmpd="sng">
            <a:solidFill>
              <a:srgbClr val="7D9A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7"/>
          <p:cNvSpPr txBox="1"/>
          <p:nvPr/>
        </p:nvSpPr>
        <p:spPr>
          <a:xfrm rot="-3904502">
            <a:off x="7559444" y="831438"/>
            <a:ext cx="1288831" cy="48084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“BLACK?”</a:t>
            </a:r>
            <a:endParaRPr sz="1400" b="0" i="0" u="none" strike="noStrike" cap="none">
              <a:solidFill>
                <a:srgbClr val="000000"/>
              </a:solidFill>
              <a:latin typeface="Arial"/>
              <a:ea typeface="Arial"/>
              <a:cs typeface="Arial"/>
              <a:sym typeface="Arial"/>
            </a:endParaRPr>
          </a:p>
        </p:txBody>
      </p:sp>
      <p:pic>
        <p:nvPicPr>
          <p:cNvPr id="203" name="Google Shape;203;p27"/>
          <p:cNvPicPr preferRelativeResize="0"/>
          <p:nvPr/>
        </p:nvPicPr>
        <p:blipFill>
          <a:blip r:embed="rId4">
            <a:alphaModFix/>
          </a:blip>
          <a:stretch>
            <a:fillRect/>
          </a:stretch>
        </p:blipFill>
        <p:spPr>
          <a:xfrm>
            <a:off x="4510475" y="3585500"/>
            <a:ext cx="1354775" cy="1354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p:nvPr>
        </p:nvSpPr>
        <p:spPr>
          <a:xfrm>
            <a:off x="372167" y="160683"/>
            <a:ext cx="8519584" cy="686542"/>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Century Gothic"/>
              <a:buNone/>
            </a:pPr>
            <a:r>
              <a:rPr lang="en-US" sz="2400" b="1" dirty="0">
                <a:solidFill>
                  <a:schemeClr val="dk1"/>
                </a:solidFill>
              </a:rPr>
              <a:t>If that is how you define “race”, how do you explain…</a:t>
            </a:r>
            <a:endParaRPr dirty="0"/>
          </a:p>
        </p:txBody>
      </p:sp>
      <p:sp>
        <p:nvSpPr>
          <p:cNvPr id="209" name="Google Shape;209;p28"/>
          <p:cNvSpPr txBox="1">
            <a:spLocks noGrp="1"/>
          </p:cNvSpPr>
          <p:nvPr>
            <p:ph type="body" idx="1"/>
          </p:nvPr>
        </p:nvSpPr>
        <p:spPr>
          <a:xfrm>
            <a:off x="185530" y="1152475"/>
            <a:ext cx="8585845" cy="3830342"/>
          </a:xfrm>
          <a:prstGeom prst="rect">
            <a:avLst/>
          </a:prstGeom>
          <a:noFill/>
          <a:ln>
            <a:noFill/>
          </a:ln>
        </p:spPr>
        <p:txBody>
          <a:bodyPr spcFirstLastPara="1" wrap="square" lIns="91425" tIns="91425" rIns="91425" bIns="91425" anchor="t" anchorCtr="0">
            <a:noAutofit/>
          </a:bodyPr>
          <a:lstStyle/>
          <a:p>
            <a:pPr indent="-228600">
              <a:buNone/>
            </a:pPr>
            <a:r>
              <a:rPr lang="en-US" dirty="0"/>
              <a:t>Watch this video. </a:t>
            </a:r>
          </a:p>
          <a:p>
            <a:pPr indent="-228600">
              <a:buNone/>
            </a:pPr>
            <a:r>
              <a:rPr lang="en-US" dirty="0"/>
              <a:t>Click on picture  </a:t>
            </a:r>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endParaRPr lang="en-US" dirty="0"/>
          </a:p>
          <a:p>
            <a:pPr indent="-228600">
              <a:buNone/>
            </a:pPr>
            <a:r>
              <a:rPr lang="en-US" dirty="0"/>
              <a:t>                                               </a:t>
            </a:r>
          </a:p>
          <a:p>
            <a:pPr indent="-228600" algn="ctr">
              <a:buNone/>
            </a:pPr>
            <a:r>
              <a:rPr lang="en-US" dirty="0"/>
              <a:t> </a:t>
            </a:r>
            <a:r>
              <a:rPr lang="en-US" dirty="0">
                <a:hlinkClick r:id="rId3"/>
              </a:rPr>
              <a:t>https://youtu.be/FS4DGri-NBo</a:t>
            </a:r>
            <a:endParaRPr lang="en-US" dirty="0"/>
          </a:p>
          <a:p>
            <a:pPr indent="-228600" algn="ctr">
              <a:buNone/>
            </a:pPr>
            <a:endParaRPr lang="en-US" dirty="0"/>
          </a:p>
          <a:p>
            <a:pPr marL="457200" lvl="0" indent="-228600" algn="l" rtl="0">
              <a:lnSpc>
                <a:spcPct val="100000"/>
              </a:lnSpc>
              <a:spcBef>
                <a:spcPts val="0"/>
              </a:spcBef>
              <a:spcAft>
                <a:spcPts val="0"/>
              </a:spcAft>
              <a:buSzPts val="1800"/>
              <a:buNone/>
            </a:pPr>
            <a:endParaRPr dirty="0"/>
          </a:p>
        </p:txBody>
      </p:sp>
      <p:pic>
        <p:nvPicPr>
          <p:cNvPr id="210" name="Google Shape;210;p28" descr="Marcia and Millie Biggs say they’ve never been subjected to racism—just curiosity and surprise that twins could have such different skin colors.&#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Marcia has brown hair and fair skin. Millie has black hair and brown skin. From first glance, 11-year-old Marcia and Millie may not look like sisters because they don’t share the same skin tone. These fraternal twins share some insight and guide us in breaking down the meaning of racism and the best way to combat it. &#10;&#10;Read the April 2018 article on the twins, “These Twins, One Black and One White, Will Make You Rethink Race” and check out the full National Geographic special issue on race.&#10;https://www.nationalgeographic.com/magazine/2018/04/race-twins-black-white-biggs/&#10;https://www.nationalgeographic.com/magazine/2018/04/&#10;&#10;These Twins Show That Race Is A Social Construct | National Geographic &#10;https://youtu.be/FS4DGri-NBo&#10;&#10;National Geographic&#10;https://www.youtube.com/natgeo" title="These Twins Show That Race Is A Social Construct | National Geographic">
            <a:hlinkClick r:id="rId4"/>
          </p:cNvPr>
          <p:cNvPicPr preferRelativeResize="0"/>
          <p:nvPr/>
        </p:nvPicPr>
        <p:blipFill rotWithShape="1">
          <a:blip r:embed="rId5">
            <a:alphaModFix/>
          </a:blip>
          <a:srcRect/>
          <a:stretch/>
        </p:blipFill>
        <p:spPr>
          <a:xfrm>
            <a:off x="2185729" y="1065886"/>
            <a:ext cx="4585446" cy="34994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9"/>
          <p:cNvSpPr txBox="1">
            <a:spLocks noGrp="1"/>
          </p:cNvSpPr>
          <p:nvPr>
            <p:ph type="body" idx="1"/>
          </p:nvPr>
        </p:nvSpPr>
        <p:spPr>
          <a:xfrm>
            <a:off x="175325" y="258475"/>
            <a:ext cx="3206100" cy="4512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920"/>
              <a:buNone/>
            </a:pPr>
            <a:endParaRPr sz="2400" b="1" dirty="0">
              <a:solidFill>
                <a:srgbClr val="000000"/>
              </a:solidFill>
            </a:endParaRPr>
          </a:p>
          <a:p>
            <a:pPr marL="0" lvl="0" indent="0" algn="l" rtl="0">
              <a:lnSpc>
                <a:spcPct val="100000"/>
              </a:lnSpc>
              <a:spcBef>
                <a:spcPts val="750"/>
              </a:spcBef>
              <a:spcAft>
                <a:spcPts val="0"/>
              </a:spcAft>
              <a:buSzPts val="1920"/>
              <a:buNone/>
            </a:pPr>
            <a:r>
              <a:rPr lang="en-US" sz="2400" b="1" dirty="0">
                <a:solidFill>
                  <a:srgbClr val="000000"/>
                </a:solidFill>
              </a:rPr>
              <a:t>5.Were you surprised at the video? How do these twins challenge Webster Dictionary’s definition of race?</a:t>
            </a:r>
            <a:endParaRPr dirty="0">
              <a:solidFill>
                <a:srgbClr val="000000"/>
              </a:solidFill>
            </a:endParaRPr>
          </a:p>
          <a:p>
            <a:pPr marL="0" lvl="0" indent="0" algn="ctr" rtl="0">
              <a:lnSpc>
                <a:spcPct val="100000"/>
              </a:lnSpc>
              <a:spcBef>
                <a:spcPts val="750"/>
              </a:spcBef>
              <a:spcAft>
                <a:spcPts val="0"/>
              </a:spcAft>
              <a:buSzPts val="1280"/>
              <a:buNone/>
            </a:pPr>
            <a:endParaRPr sz="1600" dirty="0">
              <a:solidFill>
                <a:srgbClr val="000000"/>
              </a:solidFill>
            </a:endParaRPr>
          </a:p>
          <a:p>
            <a:pPr marL="0" lvl="0" indent="0" algn="ctr" rtl="0">
              <a:lnSpc>
                <a:spcPct val="100000"/>
              </a:lnSpc>
              <a:spcBef>
                <a:spcPts val="750"/>
              </a:spcBef>
              <a:spcAft>
                <a:spcPts val="0"/>
              </a:spcAft>
              <a:buSzPts val="1200"/>
              <a:buNone/>
            </a:pPr>
            <a:endParaRPr dirty="0">
              <a:solidFill>
                <a:srgbClr val="000000"/>
              </a:solidFill>
            </a:endParaRPr>
          </a:p>
        </p:txBody>
      </p:sp>
      <p:pic>
        <p:nvPicPr>
          <p:cNvPr id="216" name="Google Shape;216;p29"/>
          <p:cNvPicPr preferRelativeResize="0"/>
          <p:nvPr/>
        </p:nvPicPr>
        <p:blipFill rotWithShape="1">
          <a:blip r:embed="rId3">
            <a:alphaModFix/>
          </a:blip>
          <a:srcRect t="22575"/>
          <a:stretch/>
        </p:blipFill>
        <p:spPr>
          <a:xfrm>
            <a:off x="3533431" y="-7088"/>
            <a:ext cx="4730688" cy="5087349"/>
          </a:xfrm>
          <a:prstGeom prst="rect">
            <a:avLst/>
          </a:prstGeom>
          <a:noFill/>
          <a:ln>
            <a:noFill/>
          </a:ln>
        </p:spPr>
      </p:pic>
      <p:pic>
        <p:nvPicPr>
          <p:cNvPr id="217" name="Google Shape;217;p29"/>
          <p:cNvPicPr preferRelativeResize="0"/>
          <p:nvPr/>
        </p:nvPicPr>
        <p:blipFill>
          <a:blip r:embed="rId4">
            <a:alphaModFix/>
          </a:blip>
          <a:stretch>
            <a:fillRect/>
          </a:stretch>
        </p:blipFill>
        <p:spPr>
          <a:xfrm>
            <a:off x="7519725" y="219750"/>
            <a:ext cx="1354775" cy="1354775"/>
          </a:xfrm>
          <a:prstGeom prst="rect">
            <a:avLst/>
          </a:prstGeom>
          <a:noFill/>
          <a:ln>
            <a:noFill/>
          </a:ln>
        </p:spPr>
      </p:pic>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6B86DD7016FA4D9266CD342FBED241" ma:contentTypeVersion="11" ma:contentTypeDescription="Create a new document." ma:contentTypeScope="" ma:versionID="8d73b6ccfc29599072a83e4275ab44e5">
  <xsd:schema xmlns:xsd="http://www.w3.org/2001/XMLSchema" xmlns:xs="http://www.w3.org/2001/XMLSchema" xmlns:p="http://schemas.microsoft.com/office/2006/metadata/properties" xmlns:ns3="30c36607-d5d1-4543-8b15-c95c5fa9e7b8" xmlns:ns4="17662351-d094-4f10-b64f-5d6b55ae2667" targetNamespace="http://schemas.microsoft.com/office/2006/metadata/properties" ma:root="true" ma:fieldsID="a308aeb67f93efd3b6a4ca5be9cb1eb7" ns3:_="" ns4:_="">
    <xsd:import namespace="30c36607-d5d1-4543-8b15-c95c5fa9e7b8"/>
    <xsd:import namespace="17662351-d094-4f10-b64f-5d6b55ae266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36607-d5d1-4543-8b15-c95c5fa9e7b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662351-d094-4f10-b64f-5d6b55ae266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3D555A-5CB5-4073-9907-D989D56819D8}">
  <ds:schemaRefs>
    <ds:schemaRef ds:uri="http://schemas.microsoft.com/sharepoint/v3/contenttype/forms"/>
  </ds:schemaRefs>
</ds:datastoreItem>
</file>

<file path=customXml/itemProps2.xml><?xml version="1.0" encoding="utf-8"?>
<ds:datastoreItem xmlns:ds="http://schemas.openxmlformats.org/officeDocument/2006/customXml" ds:itemID="{9A2B2F87-6380-4080-83E2-3AAF34C8DF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36607-d5d1-4543-8b15-c95c5fa9e7b8"/>
    <ds:schemaRef ds:uri="17662351-d094-4f10-b64f-5d6b55ae26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1560A5-2592-4BB4-A8DC-39383434C39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268</TotalTime>
  <Words>1920</Words>
  <Application>Microsoft Office PowerPoint</Application>
  <PresentationFormat>On-screen Show (16:9)</PresentationFormat>
  <Paragraphs>220</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Roboto</vt:lpstr>
      <vt:lpstr>Arial</vt:lpstr>
      <vt:lpstr>Century Gothic</vt:lpstr>
      <vt:lpstr>Noto Sans Symbols</vt:lpstr>
      <vt:lpstr>Cambria</vt:lpstr>
      <vt:lpstr>Ion</vt:lpstr>
      <vt:lpstr>Prepare.</vt:lpstr>
      <vt:lpstr>PowerPoint Presentation</vt:lpstr>
      <vt:lpstr>PowerPoint Presentation</vt:lpstr>
      <vt:lpstr>PowerPoint Presentation</vt:lpstr>
      <vt:lpstr>This slideshow is about</vt:lpstr>
      <vt:lpstr>PowerPoint Presentation</vt:lpstr>
      <vt:lpstr>4. Copy the highlighted words below:</vt:lpstr>
      <vt:lpstr>If that is how you define “race”, how do you explain…</vt:lpstr>
      <vt:lpstr>PowerPoint Presentation</vt:lpstr>
      <vt:lpstr>PowerPoint Presentation</vt:lpstr>
      <vt:lpstr>We have different skin color &amp; physical appearance based on where our ancestors migrated to thousands of years ago &amp; the amount of something called MELANIN in our skin.</vt:lpstr>
      <vt:lpstr>We are all human, but still unique. Being “colorblind” dismisses important parts of who we are.</vt:lpstr>
      <vt:lpstr>PowerPoint Presentation</vt:lpstr>
      <vt:lpstr>PowerPoint Presentation</vt:lpstr>
      <vt:lpstr>PowerPoint Presentation</vt:lpstr>
      <vt:lpstr>PowerPoint Presentation</vt:lpstr>
      <vt:lpstr>The three photos you just wrote about are all photos taken in the United States of America. How did it become this way?</vt:lpstr>
      <vt:lpstr>PowerPoint Presentation</vt:lpstr>
      <vt:lpstr>PowerPoint Presentation</vt:lpstr>
      <vt:lpstr>PowerPoint Presentation</vt:lpstr>
      <vt:lpstr>PowerPoint Presentation</vt:lpstr>
      <vt:lpstr>Racism takes many forms</vt:lpstr>
      <vt:lpstr>PowerPoint Presentation</vt:lpstr>
      <vt:lpstr>PowerPoint Presentation</vt:lpstr>
      <vt:lpstr>PowerPoint Presentation</vt:lpstr>
      <vt:lpstr>PowerPoint Presentation</vt:lpstr>
      <vt:lpstr>PowerPoint Presentation</vt:lpstr>
      <vt:lpstr> Extensions: In the time of COVID-19</vt:lpstr>
      <vt:lpstr>Resources for kids and adults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 Presentation Mode Now</dc:title>
  <dc:creator>Diamond, Jennifer</dc:creator>
  <cp:lastModifiedBy>Ackerman, Gail</cp:lastModifiedBy>
  <cp:revision>11</cp:revision>
  <dcterms:modified xsi:type="dcterms:W3CDTF">2020-06-08T16:23:14Z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0x010100526B86DD7016FA4D9266CD342FBED241</vt:lpwstr>
  </property>
</Properties>
</file>