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935" r:id="rId2"/>
    <p:sldId id="819" r:id="rId3"/>
    <p:sldId id="820" r:id="rId4"/>
    <p:sldId id="821" r:id="rId5"/>
    <p:sldId id="822" r:id="rId6"/>
    <p:sldId id="823" r:id="rId7"/>
    <p:sldId id="824" r:id="rId8"/>
    <p:sldId id="971" r:id="rId9"/>
    <p:sldId id="972" r:id="rId10"/>
    <p:sldId id="827" r:id="rId11"/>
    <p:sldId id="946" r:id="rId12"/>
    <p:sldId id="955" r:id="rId13"/>
    <p:sldId id="942" r:id="rId14"/>
    <p:sldId id="498" r:id="rId15"/>
    <p:sldId id="956" r:id="rId16"/>
    <p:sldId id="257" r:id="rId17"/>
    <p:sldId id="258" r:id="rId18"/>
    <p:sldId id="349" r:id="rId19"/>
    <p:sldId id="926" r:id="rId20"/>
    <p:sldId id="969" r:id="rId21"/>
    <p:sldId id="970" r:id="rId22"/>
    <p:sldId id="961" r:id="rId23"/>
    <p:sldId id="962" r:id="rId24"/>
    <p:sldId id="963" r:id="rId25"/>
    <p:sldId id="964" r:id="rId26"/>
    <p:sldId id="965" r:id="rId27"/>
    <p:sldId id="947" r:id="rId28"/>
    <p:sldId id="973" r:id="rId29"/>
    <p:sldId id="831" r:id="rId30"/>
    <p:sldId id="841" r:id="rId31"/>
    <p:sldId id="832" r:id="rId32"/>
    <p:sldId id="894" r:id="rId33"/>
    <p:sldId id="966" r:id="rId34"/>
    <p:sldId id="833" r:id="rId35"/>
    <p:sldId id="895" r:id="rId36"/>
    <p:sldId id="842" r:id="rId37"/>
    <p:sldId id="843" r:id="rId38"/>
    <p:sldId id="919" r:id="rId39"/>
    <p:sldId id="897" r:id="rId40"/>
    <p:sldId id="848" r:id="rId41"/>
    <p:sldId id="901" r:id="rId42"/>
    <p:sldId id="957" r:id="rId43"/>
    <p:sldId id="851" r:id="rId44"/>
    <p:sldId id="907" r:id="rId45"/>
    <p:sldId id="958" r:id="rId46"/>
    <p:sldId id="959" r:id="rId47"/>
    <p:sldId id="967" r:id="rId48"/>
    <p:sldId id="968" r:id="rId49"/>
    <p:sldId id="904" r:id="rId50"/>
    <p:sldId id="906" r:id="rId51"/>
    <p:sldId id="974" r:id="rId52"/>
    <p:sldId id="927" r:id="rId53"/>
    <p:sldId id="908" r:id="rId54"/>
    <p:sldId id="855" r:id="rId55"/>
    <p:sldId id="856" r:id="rId56"/>
    <p:sldId id="857" r:id="rId57"/>
    <p:sldId id="858" r:id="rId58"/>
    <p:sldId id="859" r:id="rId59"/>
    <p:sldId id="860" r:id="rId60"/>
    <p:sldId id="861" r:id="rId61"/>
    <p:sldId id="928" r:id="rId62"/>
    <p:sldId id="864" r:id="rId63"/>
    <p:sldId id="865" r:id="rId64"/>
    <p:sldId id="866" r:id="rId65"/>
    <p:sldId id="867" r:id="rId66"/>
    <p:sldId id="960" r:id="rId67"/>
    <p:sldId id="869" r:id="rId68"/>
    <p:sldId id="870" r:id="rId69"/>
    <p:sldId id="872" r:id="rId70"/>
    <p:sldId id="879" r:id="rId71"/>
    <p:sldId id="880" r:id="rId72"/>
    <p:sldId id="882" r:id="rId73"/>
    <p:sldId id="884" r:id="rId74"/>
    <p:sldId id="885" r:id="rId75"/>
    <p:sldId id="892" r:id="rId76"/>
    <p:sldId id="893" r:id="rId77"/>
    <p:sldId id="920" r:id="rId78"/>
  </p:sldIdLst>
  <p:sldSz cx="12192000" cy="6858000"/>
  <p:notesSz cx="7077075" cy="936307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200"/>
    <a:srgbClr val="003300"/>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65" autoAdjust="0"/>
    <p:restoredTop sz="94714" autoAdjust="0"/>
  </p:normalViewPr>
  <p:slideViewPr>
    <p:cSldViewPr>
      <p:cViewPr varScale="1">
        <p:scale>
          <a:sx n="63" d="100"/>
          <a:sy n="63" d="100"/>
        </p:scale>
        <p:origin x="664" y="3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10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860862B-BC69-4E1C-BDFF-7BD640BB8D83}"/>
              </a:ext>
            </a:extLst>
          </p:cNvPr>
          <p:cNvSpPr>
            <a:spLocks noGrp="1"/>
          </p:cNvSpPr>
          <p:nvPr>
            <p:ph type="hdr" sz="quarter"/>
          </p:nvPr>
        </p:nvSpPr>
        <p:spPr>
          <a:xfrm>
            <a:off x="0" y="0"/>
            <a:ext cx="3066733" cy="468154"/>
          </a:xfrm>
          <a:prstGeom prst="rect">
            <a:avLst/>
          </a:prstGeom>
        </p:spPr>
        <p:txBody>
          <a:bodyPr vert="horz" lIns="93936" tIns="46968" rIns="93936" bIns="46968"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2117E649-1725-484F-9B79-A64535EF0452}"/>
              </a:ext>
            </a:extLst>
          </p:cNvPr>
          <p:cNvSpPr>
            <a:spLocks noGrp="1"/>
          </p:cNvSpPr>
          <p:nvPr>
            <p:ph type="dt" idx="1"/>
          </p:nvPr>
        </p:nvSpPr>
        <p:spPr>
          <a:xfrm>
            <a:off x="4008705" y="0"/>
            <a:ext cx="3066733" cy="468154"/>
          </a:xfrm>
          <a:prstGeom prst="rect">
            <a:avLst/>
          </a:prstGeom>
        </p:spPr>
        <p:txBody>
          <a:bodyPr vert="horz" lIns="93936" tIns="46968" rIns="93936" bIns="46968" rtlCol="0"/>
          <a:lstStyle>
            <a:lvl1pPr algn="r" eaLnBrk="1" fontAlgn="auto" hangingPunct="1">
              <a:spcBef>
                <a:spcPts val="0"/>
              </a:spcBef>
              <a:spcAft>
                <a:spcPts val="0"/>
              </a:spcAft>
              <a:defRPr sz="1200">
                <a:latin typeface="+mn-lt"/>
                <a:cs typeface="+mn-cs"/>
              </a:defRPr>
            </a:lvl1pPr>
          </a:lstStyle>
          <a:p>
            <a:pPr>
              <a:defRPr/>
            </a:pPr>
            <a:fld id="{76B8A6D7-BC18-40D1-8541-20C0DF6B58A9}" type="datetimeFigureOut">
              <a:rPr lang="en-US"/>
              <a:pPr>
                <a:defRPr/>
              </a:pPr>
              <a:t>4/22/2019</a:t>
            </a:fld>
            <a:endParaRPr lang="en-US"/>
          </a:p>
        </p:txBody>
      </p:sp>
      <p:sp>
        <p:nvSpPr>
          <p:cNvPr id="4" name="Slide Image Placeholder 3">
            <a:extLst>
              <a:ext uri="{FF2B5EF4-FFF2-40B4-BE49-F238E27FC236}">
                <a16:creationId xmlns:a16="http://schemas.microsoft.com/office/drawing/2014/main" id="{539B4465-0FDA-4DBD-BB34-EF50878BE4F5}"/>
              </a:ext>
            </a:extLst>
          </p:cNvPr>
          <p:cNvSpPr>
            <a:spLocks noGrp="1" noRot="1" noChangeAspect="1"/>
          </p:cNvSpPr>
          <p:nvPr>
            <p:ph type="sldImg" idx="2"/>
          </p:nvPr>
        </p:nvSpPr>
        <p:spPr>
          <a:xfrm>
            <a:off x="417513" y="701675"/>
            <a:ext cx="6242050" cy="3511550"/>
          </a:xfrm>
          <a:prstGeom prst="rect">
            <a:avLst/>
          </a:prstGeom>
          <a:noFill/>
          <a:ln w="12700">
            <a:solidFill>
              <a:prstClr val="black"/>
            </a:solidFill>
          </a:ln>
        </p:spPr>
        <p:txBody>
          <a:bodyPr vert="horz" lIns="93936" tIns="46968" rIns="93936" bIns="46968" rtlCol="0" anchor="ctr"/>
          <a:lstStyle/>
          <a:p>
            <a:pPr lvl="0"/>
            <a:endParaRPr lang="en-US" noProof="0"/>
          </a:p>
        </p:txBody>
      </p:sp>
      <p:sp>
        <p:nvSpPr>
          <p:cNvPr id="5" name="Notes Placeholder 4">
            <a:extLst>
              <a:ext uri="{FF2B5EF4-FFF2-40B4-BE49-F238E27FC236}">
                <a16:creationId xmlns:a16="http://schemas.microsoft.com/office/drawing/2014/main" id="{A40B3676-473D-4DA2-BD53-D9A4E75250C6}"/>
              </a:ext>
            </a:extLst>
          </p:cNvPr>
          <p:cNvSpPr>
            <a:spLocks noGrp="1"/>
          </p:cNvSpPr>
          <p:nvPr>
            <p:ph type="body" sz="quarter" idx="3"/>
          </p:nvPr>
        </p:nvSpPr>
        <p:spPr>
          <a:xfrm>
            <a:off x="707708" y="4447461"/>
            <a:ext cx="5661660" cy="4213384"/>
          </a:xfrm>
          <a:prstGeom prst="rect">
            <a:avLst/>
          </a:prstGeom>
        </p:spPr>
        <p:txBody>
          <a:bodyPr vert="horz" lIns="93936" tIns="46968" rIns="93936" bIns="46968"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14038DA-C576-4563-BE88-90444011693D}"/>
              </a:ext>
            </a:extLst>
          </p:cNvPr>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DF7AF0F5-BE1A-4738-AEE2-DBDDB8CF4D99}"/>
              </a:ext>
            </a:extLst>
          </p:cNvPr>
          <p:cNvSpPr>
            <a:spLocks noGrp="1"/>
          </p:cNvSpPr>
          <p:nvPr>
            <p:ph type="sldNum" sz="quarter" idx="5"/>
          </p:nvPr>
        </p:nvSpPr>
        <p:spPr>
          <a:xfrm>
            <a:off x="4008705" y="8893296"/>
            <a:ext cx="3066733" cy="468154"/>
          </a:xfrm>
          <a:prstGeom prst="rect">
            <a:avLst/>
          </a:prstGeom>
        </p:spPr>
        <p:txBody>
          <a:bodyPr vert="horz" wrap="square" lIns="93936" tIns="46968" rIns="93936" bIns="46968"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5E0C3951-39DC-4AC9-9F96-E0A95BA3A8F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Kent School District Impervious Map…. Stop and ask students to local landmarks, highways, commercial areas, airport, Lake </a:t>
            </a:r>
            <a:r>
              <a:rPr lang="en-US" dirty="0" err="1"/>
              <a:t>youngs</a:t>
            </a:r>
            <a:r>
              <a:rPr lang="en-US" dirty="0"/>
              <a:t>, find school, find home…</a:t>
            </a:r>
          </a:p>
        </p:txBody>
      </p:sp>
      <p:sp>
        <p:nvSpPr>
          <p:cNvPr id="4" name="Slide Number Placeholder 3"/>
          <p:cNvSpPr>
            <a:spLocks noGrp="1"/>
          </p:cNvSpPr>
          <p:nvPr>
            <p:ph type="sldNum" sz="quarter" idx="5"/>
          </p:nvPr>
        </p:nvSpPr>
        <p:spPr/>
        <p:txBody>
          <a:bodyPr/>
          <a:lstStyle/>
          <a:p>
            <a:pPr>
              <a:defRPr/>
            </a:pPr>
            <a:fld id="{5E0C3951-39DC-4AC9-9F96-E0A95BA3A8F1}" type="slidenum">
              <a:rPr lang="en-US" altLang="en-US" smtClean="0"/>
              <a:pPr>
                <a:defRPr/>
              </a:pPr>
              <a:t>8</a:t>
            </a:fld>
            <a:endParaRPr lang="en-US" altLang="en-US"/>
          </a:p>
        </p:txBody>
      </p:sp>
    </p:spTree>
    <p:extLst>
      <p:ext uri="{BB962C8B-B14F-4D97-AF65-F5344CB8AC3E}">
        <p14:creationId xmlns:p14="http://schemas.microsoft.com/office/powerpoint/2010/main" val="3949980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r>
              <a:rPr lang="en-US" dirty="0"/>
              <a:t>Mill Creek Middle School Impervious Map…. (one mile radius with school in the middle) Stop and ask students to locate landmarks, find school, find local business, green areas, Hillside Church, find home…</a:t>
            </a:r>
          </a:p>
          <a:p>
            <a:endParaRPr lang="en-US" dirty="0"/>
          </a:p>
        </p:txBody>
      </p:sp>
      <p:sp>
        <p:nvSpPr>
          <p:cNvPr id="4" name="Slide Number Placeholder 3"/>
          <p:cNvSpPr>
            <a:spLocks noGrp="1"/>
          </p:cNvSpPr>
          <p:nvPr>
            <p:ph type="sldNum" sz="quarter" idx="5"/>
          </p:nvPr>
        </p:nvSpPr>
        <p:spPr/>
        <p:txBody>
          <a:bodyPr/>
          <a:lstStyle/>
          <a:p>
            <a:pPr>
              <a:defRPr/>
            </a:pPr>
            <a:fld id="{5E0C3951-39DC-4AC9-9F96-E0A95BA3A8F1}" type="slidenum">
              <a:rPr lang="en-US" altLang="en-US" smtClean="0"/>
              <a:pPr>
                <a:defRPr/>
              </a:pPr>
              <a:t>9</a:t>
            </a:fld>
            <a:endParaRPr lang="en-US" altLang="en-US"/>
          </a:p>
        </p:txBody>
      </p:sp>
    </p:spTree>
    <p:extLst>
      <p:ext uri="{BB962C8B-B14F-4D97-AF65-F5344CB8AC3E}">
        <p14:creationId xmlns:p14="http://schemas.microsoft.com/office/powerpoint/2010/main" val="3907184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F59BEA72-347F-4B68-AEFC-47C90A106326}"/>
              </a:ext>
            </a:extLst>
          </p:cNvPr>
          <p:cNvSpPr>
            <a:spLocks noGrp="1" noRot="1" noChangeAspect="1" noTextEdit="1"/>
          </p:cNvSpPr>
          <p:nvPr>
            <p:ph type="sldImg"/>
          </p:nvPr>
        </p:nvSpPr>
        <p:spPr bwMode="auto">
          <a:xfrm>
            <a:off x="417513" y="701675"/>
            <a:ext cx="6242050" cy="35115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3531ECDC-3DD1-4EE5-86C6-8CA9960AF5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0724" name="Slide Number Placeholder 3">
            <a:extLst>
              <a:ext uri="{FF2B5EF4-FFF2-40B4-BE49-F238E27FC236}">
                <a16:creationId xmlns:a16="http://schemas.microsoft.com/office/drawing/2014/main" id="{5F51D672-4CDD-44E6-A756-871DA971D4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3233" indent="-293551">
              <a:spcBef>
                <a:spcPct val="30000"/>
              </a:spcBef>
              <a:defRPr sz="1200">
                <a:solidFill>
                  <a:schemeClr val="tx1"/>
                </a:solidFill>
                <a:latin typeface="Calibri" panose="020F0502020204030204" pitchFamily="34" charset="0"/>
              </a:defRPr>
            </a:lvl2pPr>
            <a:lvl3pPr marL="1174204" indent="-234841">
              <a:spcBef>
                <a:spcPct val="30000"/>
              </a:spcBef>
              <a:defRPr sz="1200">
                <a:solidFill>
                  <a:schemeClr val="tx1"/>
                </a:solidFill>
                <a:latin typeface="Calibri" panose="020F0502020204030204" pitchFamily="34" charset="0"/>
              </a:defRPr>
            </a:lvl3pPr>
            <a:lvl4pPr marL="1643885" indent="-234841">
              <a:spcBef>
                <a:spcPct val="30000"/>
              </a:spcBef>
              <a:defRPr sz="1200">
                <a:solidFill>
                  <a:schemeClr val="tx1"/>
                </a:solidFill>
                <a:latin typeface="Calibri" panose="020F0502020204030204" pitchFamily="34" charset="0"/>
              </a:defRPr>
            </a:lvl4pPr>
            <a:lvl5pPr marL="2113567" indent="-234841">
              <a:spcBef>
                <a:spcPct val="30000"/>
              </a:spcBef>
              <a:defRPr sz="1200">
                <a:solidFill>
                  <a:schemeClr val="tx1"/>
                </a:solidFill>
                <a:latin typeface="Calibri" panose="020F0502020204030204" pitchFamily="34" charset="0"/>
              </a:defRPr>
            </a:lvl5pPr>
            <a:lvl6pPr marL="2583249" indent="-234841" eaLnBrk="0" fontAlgn="base" hangingPunct="0">
              <a:spcBef>
                <a:spcPct val="30000"/>
              </a:spcBef>
              <a:spcAft>
                <a:spcPct val="0"/>
              </a:spcAft>
              <a:defRPr sz="1200">
                <a:solidFill>
                  <a:schemeClr val="tx1"/>
                </a:solidFill>
                <a:latin typeface="Calibri" panose="020F0502020204030204" pitchFamily="34" charset="0"/>
              </a:defRPr>
            </a:lvl6pPr>
            <a:lvl7pPr marL="3052930" indent="-234841" eaLnBrk="0" fontAlgn="base" hangingPunct="0">
              <a:spcBef>
                <a:spcPct val="30000"/>
              </a:spcBef>
              <a:spcAft>
                <a:spcPct val="0"/>
              </a:spcAft>
              <a:defRPr sz="1200">
                <a:solidFill>
                  <a:schemeClr val="tx1"/>
                </a:solidFill>
                <a:latin typeface="Calibri" panose="020F0502020204030204" pitchFamily="34" charset="0"/>
              </a:defRPr>
            </a:lvl7pPr>
            <a:lvl8pPr marL="3522612" indent="-234841" eaLnBrk="0" fontAlgn="base" hangingPunct="0">
              <a:spcBef>
                <a:spcPct val="30000"/>
              </a:spcBef>
              <a:spcAft>
                <a:spcPct val="0"/>
              </a:spcAft>
              <a:defRPr sz="1200">
                <a:solidFill>
                  <a:schemeClr val="tx1"/>
                </a:solidFill>
                <a:latin typeface="Calibri" panose="020F0502020204030204" pitchFamily="34" charset="0"/>
              </a:defRPr>
            </a:lvl8pPr>
            <a:lvl9pPr marL="3992293" indent="-234841"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70002ED-62BD-4D2F-ABE5-BBE6C34D38D7}" type="slidenum">
              <a:rPr lang="en-US" altLang="en-US" smtClean="0">
                <a:latin typeface="Arial" panose="020B0604020202020204" pitchFamily="34" charset="0"/>
              </a:rPr>
              <a:pPr>
                <a:spcBef>
                  <a:spcPct val="0"/>
                </a:spcBef>
              </a:pPr>
              <a:t>14</a:t>
            </a:fld>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F59BEA72-347F-4B68-AEFC-47C90A106326}"/>
              </a:ext>
            </a:extLst>
          </p:cNvPr>
          <p:cNvSpPr>
            <a:spLocks noGrp="1" noRot="1" noChangeAspect="1" noTextEdit="1"/>
          </p:cNvSpPr>
          <p:nvPr>
            <p:ph type="sldImg"/>
          </p:nvPr>
        </p:nvSpPr>
        <p:spPr bwMode="auto">
          <a:xfrm>
            <a:off x="417513" y="701675"/>
            <a:ext cx="6242050" cy="35115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3531ECDC-3DD1-4EE5-86C6-8CA9960AF5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0724" name="Slide Number Placeholder 3">
            <a:extLst>
              <a:ext uri="{FF2B5EF4-FFF2-40B4-BE49-F238E27FC236}">
                <a16:creationId xmlns:a16="http://schemas.microsoft.com/office/drawing/2014/main" id="{5F51D672-4CDD-44E6-A756-871DA971D4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3233" indent="-293551">
              <a:spcBef>
                <a:spcPct val="30000"/>
              </a:spcBef>
              <a:defRPr sz="1200">
                <a:solidFill>
                  <a:schemeClr val="tx1"/>
                </a:solidFill>
                <a:latin typeface="Calibri" panose="020F0502020204030204" pitchFamily="34" charset="0"/>
              </a:defRPr>
            </a:lvl2pPr>
            <a:lvl3pPr marL="1174204" indent="-234841">
              <a:spcBef>
                <a:spcPct val="30000"/>
              </a:spcBef>
              <a:defRPr sz="1200">
                <a:solidFill>
                  <a:schemeClr val="tx1"/>
                </a:solidFill>
                <a:latin typeface="Calibri" panose="020F0502020204030204" pitchFamily="34" charset="0"/>
              </a:defRPr>
            </a:lvl3pPr>
            <a:lvl4pPr marL="1643885" indent="-234841">
              <a:spcBef>
                <a:spcPct val="30000"/>
              </a:spcBef>
              <a:defRPr sz="1200">
                <a:solidFill>
                  <a:schemeClr val="tx1"/>
                </a:solidFill>
                <a:latin typeface="Calibri" panose="020F0502020204030204" pitchFamily="34" charset="0"/>
              </a:defRPr>
            </a:lvl4pPr>
            <a:lvl5pPr marL="2113567" indent="-234841">
              <a:spcBef>
                <a:spcPct val="30000"/>
              </a:spcBef>
              <a:defRPr sz="1200">
                <a:solidFill>
                  <a:schemeClr val="tx1"/>
                </a:solidFill>
                <a:latin typeface="Calibri" panose="020F0502020204030204" pitchFamily="34" charset="0"/>
              </a:defRPr>
            </a:lvl5pPr>
            <a:lvl6pPr marL="2583249" indent="-234841" eaLnBrk="0" fontAlgn="base" hangingPunct="0">
              <a:spcBef>
                <a:spcPct val="30000"/>
              </a:spcBef>
              <a:spcAft>
                <a:spcPct val="0"/>
              </a:spcAft>
              <a:defRPr sz="1200">
                <a:solidFill>
                  <a:schemeClr val="tx1"/>
                </a:solidFill>
                <a:latin typeface="Calibri" panose="020F0502020204030204" pitchFamily="34" charset="0"/>
              </a:defRPr>
            </a:lvl6pPr>
            <a:lvl7pPr marL="3052930" indent="-234841" eaLnBrk="0" fontAlgn="base" hangingPunct="0">
              <a:spcBef>
                <a:spcPct val="30000"/>
              </a:spcBef>
              <a:spcAft>
                <a:spcPct val="0"/>
              </a:spcAft>
              <a:defRPr sz="1200">
                <a:solidFill>
                  <a:schemeClr val="tx1"/>
                </a:solidFill>
                <a:latin typeface="Calibri" panose="020F0502020204030204" pitchFamily="34" charset="0"/>
              </a:defRPr>
            </a:lvl7pPr>
            <a:lvl8pPr marL="3522612" indent="-234841" eaLnBrk="0" fontAlgn="base" hangingPunct="0">
              <a:spcBef>
                <a:spcPct val="30000"/>
              </a:spcBef>
              <a:spcAft>
                <a:spcPct val="0"/>
              </a:spcAft>
              <a:defRPr sz="1200">
                <a:solidFill>
                  <a:schemeClr val="tx1"/>
                </a:solidFill>
                <a:latin typeface="Calibri" panose="020F0502020204030204" pitchFamily="34" charset="0"/>
              </a:defRPr>
            </a:lvl8pPr>
            <a:lvl9pPr marL="3992293" indent="-234841"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70002ED-62BD-4D2F-ABE5-BBE6C34D38D7}" type="slidenum">
              <a:rPr lang="en-US" altLang="en-US" smtClean="0">
                <a:latin typeface="Arial" panose="020B0604020202020204" pitchFamily="34" charset="0"/>
              </a:rPr>
              <a:pPr>
                <a:spcBef>
                  <a:spcPct val="0"/>
                </a:spcBef>
              </a:pPr>
              <a:t>15</a:t>
            </a:fld>
            <a:endParaRPr lang="en-US" altLang="en-US">
              <a:latin typeface="Arial" panose="020B0604020202020204" pitchFamily="34" charset="0"/>
            </a:endParaRPr>
          </a:p>
        </p:txBody>
      </p:sp>
    </p:spTree>
    <p:extLst>
      <p:ext uri="{BB962C8B-B14F-4D97-AF65-F5344CB8AC3E}">
        <p14:creationId xmlns:p14="http://schemas.microsoft.com/office/powerpoint/2010/main" val="3532656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Stop, students reflect on handout </a:t>
            </a:r>
          </a:p>
          <a:p>
            <a:endParaRPr lang="en-US" baseline="0" dirty="0"/>
          </a:p>
          <a:p>
            <a:r>
              <a:rPr lang="en-US" baseline="0" dirty="0"/>
              <a:t>But in conventional development, we strip and compact the soil, destroying that soil sponge.  Rain rushes quickly off roofs, pavement, and compacted soil, carrying oil and metals from cars, and fertilizer and pesticides from landscapes into the nearest stream.</a:t>
            </a:r>
          </a:p>
        </p:txBody>
      </p:sp>
      <p:sp>
        <p:nvSpPr>
          <p:cNvPr id="4" name="Slide Number Placeholder 3"/>
          <p:cNvSpPr>
            <a:spLocks noGrp="1"/>
          </p:cNvSpPr>
          <p:nvPr>
            <p:ph type="sldNum" sz="quarter" idx="10"/>
          </p:nvPr>
        </p:nvSpPr>
        <p:spPr/>
        <p:txBody>
          <a:bodyPr/>
          <a:lstStyle/>
          <a:p>
            <a:fld id="{16700B95-175B-4FE6-8BBE-D33B5BABA3D9}" type="slidenum">
              <a:rPr lang="en-US" smtClean="0"/>
              <a:t>16</a:t>
            </a:fld>
            <a:endParaRPr lang="en-US"/>
          </a:p>
        </p:txBody>
      </p:sp>
    </p:spTree>
    <p:extLst>
      <p:ext uri="{BB962C8B-B14F-4D97-AF65-F5344CB8AC3E}">
        <p14:creationId xmlns:p14="http://schemas.microsoft.com/office/powerpoint/2010/main" val="3571763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r>
              <a:rPr lang="en-US" dirty="0"/>
              <a:t>Stop, students reflect on handout </a:t>
            </a:r>
          </a:p>
          <a:p>
            <a:endParaRPr lang="en-US" dirty="0"/>
          </a:p>
        </p:txBody>
      </p:sp>
      <p:sp>
        <p:nvSpPr>
          <p:cNvPr id="4" name="Slide Number Placeholder 3"/>
          <p:cNvSpPr>
            <a:spLocks noGrp="1"/>
          </p:cNvSpPr>
          <p:nvPr>
            <p:ph type="sldNum" sz="quarter" idx="5"/>
          </p:nvPr>
        </p:nvSpPr>
        <p:spPr/>
        <p:txBody>
          <a:bodyPr/>
          <a:lstStyle/>
          <a:p>
            <a:pPr>
              <a:defRPr/>
            </a:pPr>
            <a:fld id="{5E0C3951-39DC-4AC9-9F96-E0A95BA3A8F1}" type="slidenum">
              <a:rPr lang="en-US" altLang="en-US" smtClean="0"/>
              <a:pPr>
                <a:defRPr/>
              </a:pPr>
              <a:t>17</a:t>
            </a:fld>
            <a:endParaRPr lang="en-US" altLang="en-US"/>
          </a:p>
        </p:txBody>
      </p:sp>
    </p:spTree>
    <p:extLst>
      <p:ext uri="{BB962C8B-B14F-4D97-AF65-F5344CB8AC3E}">
        <p14:creationId xmlns:p14="http://schemas.microsoft.com/office/powerpoint/2010/main" val="712477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r>
              <a:rPr lang="en-US" dirty="0"/>
              <a:t>Stop, students reflect on handouts, (infographic plus reading on PCB’s) then students stand and present main idea on each slide</a:t>
            </a:r>
          </a:p>
          <a:p>
            <a:endParaRPr lang="en-US" dirty="0"/>
          </a:p>
        </p:txBody>
      </p:sp>
      <p:sp>
        <p:nvSpPr>
          <p:cNvPr id="4" name="Slide Number Placeholder 3"/>
          <p:cNvSpPr>
            <a:spLocks noGrp="1"/>
          </p:cNvSpPr>
          <p:nvPr>
            <p:ph type="sldNum" sz="quarter" idx="5"/>
          </p:nvPr>
        </p:nvSpPr>
        <p:spPr/>
        <p:txBody>
          <a:bodyPr/>
          <a:lstStyle/>
          <a:p>
            <a:pPr>
              <a:defRPr/>
            </a:pPr>
            <a:fld id="{5E0C3951-39DC-4AC9-9F96-E0A95BA3A8F1}" type="slidenum">
              <a:rPr lang="en-US" altLang="en-US" smtClean="0"/>
              <a:pPr>
                <a:defRPr/>
              </a:pPr>
              <a:t>22</a:t>
            </a:fld>
            <a:endParaRPr lang="en-US" altLang="en-US"/>
          </a:p>
        </p:txBody>
      </p:sp>
    </p:spTree>
    <p:extLst>
      <p:ext uri="{BB962C8B-B14F-4D97-AF65-F5344CB8AC3E}">
        <p14:creationId xmlns:p14="http://schemas.microsoft.com/office/powerpoint/2010/main" val="1872286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r>
              <a:rPr lang="en-US" dirty="0"/>
              <a:t>Stop, students reflect on handout </a:t>
            </a:r>
          </a:p>
          <a:p>
            <a:endParaRPr lang="en-US" dirty="0"/>
          </a:p>
        </p:txBody>
      </p:sp>
      <p:sp>
        <p:nvSpPr>
          <p:cNvPr id="4" name="Slide Number Placeholder 3"/>
          <p:cNvSpPr>
            <a:spLocks noGrp="1"/>
          </p:cNvSpPr>
          <p:nvPr>
            <p:ph type="sldNum" sz="quarter" idx="5"/>
          </p:nvPr>
        </p:nvSpPr>
        <p:spPr/>
        <p:txBody>
          <a:bodyPr/>
          <a:lstStyle/>
          <a:p>
            <a:pPr>
              <a:defRPr/>
            </a:pPr>
            <a:fld id="{5E0C3951-39DC-4AC9-9F96-E0A95BA3A8F1}" type="slidenum">
              <a:rPr lang="en-US" altLang="en-US" smtClean="0"/>
              <a:pPr>
                <a:defRPr/>
              </a:pPr>
              <a:t>26</a:t>
            </a:fld>
            <a:endParaRPr lang="en-US" altLang="en-US"/>
          </a:p>
        </p:txBody>
      </p:sp>
    </p:spTree>
    <p:extLst>
      <p:ext uri="{BB962C8B-B14F-4D97-AF65-F5344CB8AC3E}">
        <p14:creationId xmlns:p14="http://schemas.microsoft.com/office/powerpoint/2010/main" val="194427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448F9EC-2EBC-4415-B8AF-1FFFAAE14C72}"/>
              </a:ext>
            </a:extLst>
          </p:cNvPr>
          <p:cNvSpPr>
            <a:spLocks noGrp="1"/>
          </p:cNvSpPr>
          <p:nvPr>
            <p:ph type="dt" sz="half" idx="10"/>
          </p:nvPr>
        </p:nvSpPr>
        <p:spPr/>
        <p:txBody>
          <a:bodyPr/>
          <a:lstStyle>
            <a:lvl1pPr>
              <a:defRPr/>
            </a:lvl1pPr>
          </a:lstStyle>
          <a:p>
            <a:pPr>
              <a:defRPr/>
            </a:pPr>
            <a:fld id="{AC3DBE23-97EF-4A60-87C5-99B55E7F4FB4}" type="datetimeFigureOut">
              <a:rPr lang="en-US"/>
              <a:pPr>
                <a:defRPr/>
              </a:pPr>
              <a:t>4/22/2019</a:t>
            </a:fld>
            <a:endParaRPr lang="en-US"/>
          </a:p>
        </p:txBody>
      </p:sp>
      <p:sp>
        <p:nvSpPr>
          <p:cNvPr id="5" name="Footer Placeholder 4">
            <a:extLst>
              <a:ext uri="{FF2B5EF4-FFF2-40B4-BE49-F238E27FC236}">
                <a16:creationId xmlns:a16="http://schemas.microsoft.com/office/drawing/2014/main" id="{AA29768E-6DAE-4F8A-A14F-F7ACB244F96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1D63BFA-5D70-4A7D-B0D9-F346000DE2F1}"/>
              </a:ext>
            </a:extLst>
          </p:cNvPr>
          <p:cNvSpPr>
            <a:spLocks noGrp="1"/>
          </p:cNvSpPr>
          <p:nvPr>
            <p:ph type="sldNum" sz="quarter" idx="12"/>
          </p:nvPr>
        </p:nvSpPr>
        <p:spPr/>
        <p:txBody>
          <a:bodyPr/>
          <a:lstStyle>
            <a:lvl1pPr>
              <a:defRPr/>
            </a:lvl1pPr>
          </a:lstStyle>
          <a:p>
            <a:pPr>
              <a:defRPr/>
            </a:pPr>
            <a:fld id="{BF582F50-262C-4873-AC99-ED0DA80C0733}" type="slidenum">
              <a:rPr lang="en-US" altLang="en-US"/>
              <a:pPr>
                <a:defRPr/>
              </a:pPr>
              <a:t>‹#›</a:t>
            </a:fld>
            <a:endParaRPr lang="en-US" altLang="en-US"/>
          </a:p>
        </p:txBody>
      </p:sp>
    </p:spTree>
    <p:extLst>
      <p:ext uri="{BB962C8B-B14F-4D97-AF65-F5344CB8AC3E}">
        <p14:creationId xmlns:p14="http://schemas.microsoft.com/office/powerpoint/2010/main" val="936480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F3EFB8-3884-4B89-87CA-2BED9093B04F}"/>
              </a:ext>
            </a:extLst>
          </p:cNvPr>
          <p:cNvSpPr>
            <a:spLocks noGrp="1"/>
          </p:cNvSpPr>
          <p:nvPr>
            <p:ph type="dt" sz="half" idx="10"/>
          </p:nvPr>
        </p:nvSpPr>
        <p:spPr/>
        <p:txBody>
          <a:bodyPr/>
          <a:lstStyle>
            <a:lvl1pPr>
              <a:defRPr/>
            </a:lvl1pPr>
          </a:lstStyle>
          <a:p>
            <a:pPr>
              <a:defRPr/>
            </a:pPr>
            <a:fld id="{DEF70695-FDE0-4A05-8DB1-E103C2E7E619}" type="datetimeFigureOut">
              <a:rPr lang="en-US"/>
              <a:pPr>
                <a:defRPr/>
              </a:pPr>
              <a:t>4/22/2019</a:t>
            </a:fld>
            <a:endParaRPr lang="en-US"/>
          </a:p>
        </p:txBody>
      </p:sp>
      <p:sp>
        <p:nvSpPr>
          <p:cNvPr id="5" name="Footer Placeholder 4">
            <a:extLst>
              <a:ext uri="{FF2B5EF4-FFF2-40B4-BE49-F238E27FC236}">
                <a16:creationId xmlns:a16="http://schemas.microsoft.com/office/drawing/2014/main" id="{ABA9D1AB-2619-4E77-94FB-4A65284ABC2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E0871C8-6E27-4990-BE69-C43DBB2CE346}"/>
              </a:ext>
            </a:extLst>
          </p:cNvPr>
          <p:cNvSpPr>
            <a:spLocks noGrp="1"/>
          </p:cNvSpPr>
          <p:nvPr>
            <p:ph type="sldNum" sz="quarter" idx="12"/>
          </p:nvPr>
        </p:nvSpPr>
        <p:spPr/>
        <p:txBody>
          <a:bodyPr/>
          <a:lstStyle>
            <a:lvl1pPr>
              <a:defRPr/>
            </a:lvl1pPr>
          </a:lstStyle>
          <a:p>
            <a:pPr>
              <a:defRPr/>
            </a:pPr>
            <a:fld id="{FCE5530E-3A36-4161-8928-91F2E4D5762D}" type="slidenum">
              <a:rPr lang="en-US" altLang="en-US"/>
              <a:pPr>
                <a:defRPr/>
              </a:pPr>
              <a:t>‹#›</a:t>
            </a:fld>
            <a:endParaRPr lang="en-US" altLang="en-US"/>
          </a:p>
        </p:txBody>
      </p:sp>
    </p:spTree>
    <p:extLst>
      <p:ext uri="{BB962C8B-B14F-4D97-AF65-F5344CB8AC3E}">
        <p14:creationId xmlns:p14="http://schemas.microsoft.com/office/powerpoint/2010/main" val="1210691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AFB43A-CCFD-4CB2-8D66-A32529EEDE4F}"/>
              </a:ext>
            </a:extLst>
          </p:cNvPr>
          <p:cNvSpPr>
            <a:spLocks noGrp="1"/>
          </p:cNvSpPr>
          <p:nvPr>
            <p:ph type="dt" sz="half" idx="10"/>
          </p:nvPr>
        </p:nvSpPr>
        <p:spPr/>
        <p:txBody>
          <a:bodyPr/>
          <a:lstStyle>
            <a:lvl1pPr>
              <a:defRPr/>
            </a:lvl1pPr>
          </a:lstStyle>
          <a:p>
            <a:pPr>
              <a:defRPr/>
            </a:pPr>
            <a:fld id="{EFCE9555-4EC3-4506-A1EB-4673922026E3}" type="datetimeFigureOut">
              <a:rPr lang="en-US"/>
              <a:pPr>
                <a:defRPr/>
              </a:pPr>
              <a:t>4/22/2019</a:t>
            </a:fld>
            <a:endParaRPr lang="en-US"/>
          </a:p>
        </p:txBody>
      </p:sp>
      <p:sp>
        <p:nvSpPr>
          <p:cNvPr id="5" name="Footer Placeholder 4">
            <a:extLst>
              <a:ext uri="{FF2B5EF4-FFF2-40B4-BE49-F238E27FC236}">
                <a16:creationId xmlns:a16="http://schemas.microsoft.com/office/drawing/2014/main" id="{C512D3AF-D4A0-41C3-BAE2-F6542AA4CC6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531B4AC-BD67-456D-95A5-20E2C0462719}"/>
              </a:ext>
            </a:extLst>
          </p:cNvPr>
          <p:cNvSpPr>
            <a:spLocks noGrp="1"/>
          </p:cNvSpPr>
          <p:nvPr>
            <p:ph type="sldNum" sz="quarter" idx="12"/>
          </p:nvPr>
        </p:nvSpPr>
        <p:spPr/>
        <p:txBody>
          <a:bodyPr/>
          <a:lstStyle>
            <a:lvl1pPr>
              <a:defRPr/>
            </a:lvl1pPr>
          </a:lstStyle>
          <a:p>
            <a:pPr>
              <a:defRPr/>
            </a:pPr>
            <a:fld id="{820A6D38-6BE3-47E6-BBFC-A38EB63958C7}" type="slidenum">
              <a:rPr lang="en-US" altLang="en-US"/>
              <a:pPr>
                <a:defRPr/>
              </a:pPr>
              <a:t>‹#›</a:t>
            </a:fld>
            <a:endParaRPr lang="en-US" altLang="en-US"/>
          </a:p>
        </p:txBody>
      </p:sp>
    </p:spTree>
    <p:extLst>
      <p:ext uri="{BB962C8B-B14F-4D97-AF65-F5344CB8AC3E}">
        <p14:creationId xmlns:p14="http://schemas.microsoft.com/office/powerpoint/2010/main" val="277619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7163D8-A4D6-42B0-9693-AC45DBBEE6B7}"/>
              </a:ext>
            </a:extLst>
          </p:cNvPr>
          <p:cNvSpPr>
            <a:spLocks noGrp="1"/>
          </p:cNvSpPr>
          <p:nvPr>
            <p:ph type="dt" sz="half" idx="10"/>
          </p:nvPr>
        </p:nvSpPr>
        <p:spPr/>
        <p:txBody>
          <a:bodyPr/>
          <a:lstStyle>
            <a:lvl1pPr>
              <a:defRPr/>
            </a:lvl1pPr>
          </a:lstStyle>
          <a:p>
            <a:pPr>
              <a:defRPr/>
            </a:pPr>
            <a:fld id="{C3BE4AA5-E44B-4027-8AD5-DFC519D72AF3}" type="datetimeFigureOut">
              <a:rPr lang="en-US"/>
              <a:pPr>
                <a:defRPr/>
              </a:pPr>
              <a:t>4/22/2019</a:t>
            </a:fld>
            <a:endParaRPr lang="en-US"/>
          </a:p>
        </p:txBody>
      </p:sp>
      <p:sp>
        <p:nvSpPr>
          <p:cNvPr id="5" name="Footer Placeholder 4">
            <a:extLst>
              <a:ext uri="{FF2B5EF4-FFF2-40B4-BE49-F238E27FC236}">
                <a16:creationId xmlns:a16="http://schemas.microsoft.com/office/drawing/2014/main" id="{06E31683-DDD3-463C-B2BE-DA255CED1CE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83CB424-0E39-4B15-B6A6-B2271EFEAB40}"/>
              </a:ext>
            </a:extLst>
          </p:cNvPr>
          <p:cNvSpPr>
            <a:spLocks noGrp="1"/>
          </p:cNvSpPr>
          <p:nvPr>
            <p:ph type="sldNum" sz="quarter" idx="12"/>
          </p:nvPr>
        </p:nvSpPr>
        <p:spPr/>
        <p:txBody>
          <a:bodyPr/>
          <a:lstStyle>
            <a:lvl1pPr>
              <a:defRPr/>
            </a:lvl1pPr>
          </a:lstStyle>
          <a:p>
            <a:pPr>
              <a:defRPr/>
            </a:pPr>
            <a:fld id="{A1101194-D5D3-4060-A0E4-9F6D1C24543C}" type="slidenum">
              <a:rPr lang="en-US" altLang="en-US"/>
              <a:pPr>
                <a:defRPr/>
              </a:pPr>
              <a:t>‹#›</a:t>
            </a:fld>
            <a:endParaRPr lang="en-US" altLang="en-US"/>
          </a:p>
        </p:txBody>
      </p:sp>
    </p:spTree>
    <p:extLst>
      <p:ext uri="{BB962C8B-B14F-4D97-AF65-F5344CB8AC3E}">
        <p14:creationId xmlns:p14="http://schemas.microsoft.com/office/powerpoint/2010/main" val="3473311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1C3EF7-E6C7-4B09-A7E6-AFBF9933C1F3}"/>
              </a:ext>
            </a:extLst>
          </p:cNvPr>
          <p:cNvSpPr>
            <a:spLocks noGrp="1"/>
          </p:cNvSpPr>
          <p:nvPr>
            <p:ph type="dt" sz="half" idx="10"/>
          </p:nvPr>
        </p:nvSpPr>
        <p:spPr/>
        <p:txBody>
          <a:bodyPr/>
          <a:lstStyle>
            <a:lvl1pPr>
              <a:defRPr/>
            </a:lvl1pPr>
          </a:lstStyle>
          <a:p>
            <a:pPr>
              <a:defRPr/>
            </a:pPr>
            <a:fld id="{CBF38198-9C49-409F-8B7F-CE3DD6136B35}" type="datetimeFigureOut">
              <a:rPr lang="en-US"/>
              <a:pPr>
                <a:defRPr/>
              </a:pPr>
              <a:t>4/22/2019</a:t>
            </a:fld>
            <a:endParaRPr lang="en-US"/>
          </a:p>
        </p:txBody>
      </p:sp>
      <p:sp>
        <p:nvSpPr>
          <p:cNvPr id="5" name="Footer Placeholder 4">
            <a:extLst>
              <a:ext uri="{FF2B5EF4-FFF2-40B4-BE49-F238E27FC236}">
                <a16:creationId xmlns:a16="http://schemas.microsoft.com/office/drawing/2014/main" id="{8C559506-1728-44D1-A769-FBF70E00AC6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66499A6-120E-4374-9595-AF61C0BEC1B7}"/>
              </a:ext>
            </a:extLst>
          </p:cNvPr>
          <p:cNvSpPr>
            <a:spLocks noGrp="1"/>
          </p:cNvSpPr>
          <p:nvPr>
            <p:ph type="sldNum" sz="quarter" idx="12"/>
          </p:nvPr>
        </p:nvSpPr>
        <p:spPr/>
        <p:txBody>
          <a:bodyPr/>
          <a:lstStyle>
            <a:lvl1pPr>
              <a:defRPr/>
            </a:lvl1pPr>
          </a:lstStyle>
          <a:p>
            <a:pPr>
              <a:defRPr/>
            </a:pPr>
            <a:fld id="{95C441CD-BB89-472D-9DA7-B9415E7E7338}" type="slidenum">
              <a:rPr lang="en-US" altLang="en-US"/>
              <a:pPr>
                <a:defRPr/>
              </a:pPr>
              <a:t>‹#›</a:t>
            </a:fld>
            <a:endParaRPr lang="en-US" altLang="en-US"/>
          </a:p>
        </p:txBody>
      </p:sp>
    </p:spTree>
    <p:extLst>
      <p:ext uri="{BB962C8B-B14F-4D97-AF65-F5344CB8AC3E}">
        <p14:creationId xmlns:p14="http://schemas.microsoft.com/office/powerpoint/2010/main" val="584957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DD1E162-723B-431F-BFE1-A1335F46561E}"/>
              </a:ext>
            </a:extLst>
          </p:cNvPr>
          <p:cNvSpPr>
            <a:spLocks noGrp="1"/>
          </p:cNvSpPr>
          <p:nvPr>
            <p:ph type="dt" sz="half" idx="10"/>
          </p:nvPr>
        </p:nvSpPr>
        <p:spPr/>
        <p:txBody>
          <a:bodyPr/>
          <a:lstStyle>
            <a:lvl1pPr>
              <a:defRPr/>
            </a:lvl1pPr>
          </a:lstStyle>
          <a:p>
            <a:pPr>
              <a:defRPr/>
            </a:pPr>
            <a:fld id="{96E9330A-F585-4DFB-8930-32559A67CE25}" type="datetimeFigureOut">
              <a:rPr lang="en-US"/>
              <a:pPr>
                <a:defRPr/>
              </a:pPr>
              <a:t>4/22/2019</a:t>
            </a:fld>
            <a:endParaRPr lang="en-US"/>
          </a:p>
        </p:txBody>
      </p:sp>
      <p:sp>
        <p:nvSpPr>
          <p:cNvPr id="6" name="Footer Placeholder 4">
            <a:extLst>
              <a:ext uri="{FF2B5EF4-FFF2-40B4-BE49-F238E27FC236}">
                <a16:creationId xmlns:a16="http://schemas.microsoft.com/office/drawing/2014/main" id="{6A6EB71E-26CF-41A8-A90B-109999FC0AB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01736B0-503B-4AA7-8069-804BFAB55BB7}"/>
              </a:ext>
            </a:extLst>
          </p:cNvPr>
          <p:cNvSpPr>
            <a:spLocks noGrp="1"/>
          </p:cNvSpPr>
          <p:nvPr>
            <p:ph type="sldNum" sz="quarter" idx="12"/>
          </p:nvPr>
        </p:nvSpPr>
        <p:spPr/>
        <p:txBody>
          <a:bodyPr/>
          <a:lstStyle>
            <a:lvl1pPr>
              <a:defRPr/>
            </a:lvl1pPr>
          </a:lstStyle>
          <a:p>
            <a:pPr>
              <a:defRPr/>
            </a:pPr>
            <a:fld id="{50B23F97-AC53-4D4A-868B-EF91FB0BE545}" type="slidenum">
              <a:rPr lang="en-US" altLang="en-US"/>
              <a:pPr>
                <a:defRPr/>
              </a:pPr>
              <a:t>‹#›</a:t>
            </a:fld>
            <a:endParaRPr lang="en-US" altLang="en-US"/>
          </a:p>
        </p:txBody>
      </p:sp>
    </p:spTree>
    <p:extLst>
      <p:ext uri="{BB962C8B-B14F-4D97-AF65-F5344CB8AC3E}">
        <p14:creationId xmlns:p14="http://schemas.microsoft.com/office/powerpoint/2010/main" val="1615783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E2E61F9-9C23-48CE-A5FD-2EAFA6E17A99}"/>
              </a:ext>
            </a:extLst>
          </p:cNvPr>
          <p:cNvSpPr>
            <a:spLocks noGrp="1"/>
          </p:cNvSpPr>
          <p:nvPr>
            <p:ph type="dt" sz="half" idx="10"/>
          </p:nvPr>
        </p:nvSpPr>
        <p:spPr/>
        <p:txBody>
          <a:bodyPr/>
          <a:lstStyle>
            <a:lvl1pPr>
              <a:defRPr/>
            </a:lvl1pPr>
          </a:lstStyle>
          <a:p>
            <a:pPr>
              <a:defRPr/>
            </a:pPr>
            <a:fld id="{165D0F38-1E09-4E59-9B2B-9313CFF28906}" type="datetimeFigureOut">
              <a:rPr lang="en-US"/>
              <a:pPr>
                <a:defRPr/>
              </a:pPr>
              <a:t>4/22/2019</a:t>
            </a:fld>
            <a:endParaRPr lang="en-US"/>
          </a:p>
        </p:txBody>
      </p:sp>
      <p:sp>
        <p:nvSpPr>
          <p:cNvPr id="8" name="Footer Placeholder 4">
            <a:extLst>
              <a:ext uri="{FF2B5EF4-FFF2-40B4-BE49-F238E27FC236}">
                <a16:creationId xmlns:a16="http://schemas.microsoft.com/office/drawing/2014/main" id="{820FFC10-174C-4A2E-8EC4-45C8FA8FDFC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3BC44B5-1CB8-4C02-8834-BA677DBEBACC}"/>
              </a:ext>
            </a:extLst>
          </p:cNvPr>
          <p:cNvSpPr>
            <a:spLocks noGrp="1"/>
          </p:cNvSpPr>
          <p:nvPr>
            <p:ph type="sldNum" sz="quarter" idx="12"/>
          </p:nvPr>
        </p:nvSpPr>
        <p:spPr/>
        <p:txBody>
          <a:bodyPr/>
          <a:lstStyle>
            <a:lvl1pPr>
              <a:defRPr/>
            </a:lvl1pPr>
          </a:lstStyle>
          <a:p>
            <a:pPr>
              <a:defRPr/>
            </a:pPr>
            <a:fld id="{A9094D95-05C0-4E29-AE97-5E5518C12EC2}" type="slidenum">
              <a:rPr lang="en-US" altLang="en-US"/>
              <a:pPr>
                <a:defRPr/>
              </a:pPr>
              <a:t>‹#›</a:t>
            </a:fld>
            <a:endParaRPr lang="en-US" altLang="en-US"/>
          </a:p>
        </p:txBody>
      </p:sp>
    </p:spTree>
    <p:extLst>
      <p:ext uri="{BB962C8B-B14F-4D97-AF65-F5344CB8AC3E}">
        <p14:creationId xmlns:p14="http://schemas.microsoft.com/office/powerpoint/2010/main" val="1625873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32ED3D1-71BE-4FA9-8A06-F33DC44CA649}"/>
              </a:ext>
            </a:extLst>
          </p:cNvPr>
          <p:cNvSpPr>
            <a:spLocks noGrp="1"/>
          </p:cNvSpPr>
          <p:nvPr>
            <p:ph type="dt" sz="half" idx="10"/>
          </p:nvPr>
        </p:nvSpPr>
        <p:spPr/>
        <p:txBody>
          <a:bodyPr/>
          <a:lstStyle>
            <a:lvl1pPr>
              <a:defRPr/>
            </a:lvl1pPr>
          </a:lstStyle>
          <a:p>
            <a:pPr>
              <a:defRPr/>
            </a:pPr>
            <a:fld id="{C82E6AD8-F74E-4B84-A296-05704BCC25D5}" type="datetimeFigureOut">
              <a:rPr lang="en-US"/>
              <a:pPr>
                <a:defRPr/>
              </a:pPr>
              <a:t>4/22/2019</a:t>
            </a:fld>
            <a:endParaRPr lang="en-US"/>
          </a:p>
        </p:txBody>
      </p:sp>
      <p:sp>
        <p:nvSpPr>
          <p:cNvPr id="4" name="Footer Placeholder 4">
            <a:extLst>
              <a:ext uri="{FF2B5EF4-FFF2-40B4-BE49-F238E27FC236}">
                <a16:creationId xmlns:a16="http://schemas.microsoft.com/office/drawing/2014/main" id="{AB492C76-6785-4BC0-B5ED-486AD126693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F08E901-53D1-4E1B-9A86-8DF4244995AE}"/>
              </a:ext>
            </a:extLst>
          </p:cNvPr>
          <p:cNvSpPr>
            <a:spLocks noGrp="1"/>
          </p:cNvSpPr>
          <p:nvPr>
            <p:ph type="sldNum" sz="quarter" idx="12"/>
          </p:nvPr>
        </p:nvSpPr>
        <p:spPr/>
        <p:txBody>
          <a:bodyPr/>
          <a:lstStyle>
            <a:lvl1pPr>
              <a:defRPr/>
            </a:lvl1pPr>
          </a:lstStyle>
          <a:p>
            <a:pPr>
              <a:defRPr/>
            </a:pPr>
            <a:fld id="{1ABC1EF3-B873-4A09-8504-F755E9FD0217}" type="slidenum">
              <a:rPr lang="en-US" altLang="en-US"/>
              <a:pPr>
                <a:defRPr/>
              </a:pPr>
              <a:t>‹#›</a:t>
            </a:fld>
            <a:endParaRPr lang="en-US" altLang="en-US"/>
          </a:p>
        </p:txBody>
      </p:sp>
    </p:spTree>
    <p:extLst>
      <p:ext uri="{BB962C8B-B14F-4D97-AF65-F5344CB8AC3E}">
        <p14:creationId xmlns:p14="http://schemas.microsoft.com/office/powerpoint/2010/main" val="875263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2EAA572-7E9C-4223-9494-DB18B0161829}"/>
              </a:ext>
            </a:extLst>
          </p:cNvPr>
          <p:cNvSpPr>
            <a:spLocks noGrp="1"/>
          </p:cNvSpPr>
          <p:nvPr>
            <p:ph type="dt" sz="half" idx="10"/>
          </p:nvPr>
        </p:nvSpPr>
        <p:spPr/>
        <p:txBody>
          <a:bodyPr/>
          <a:lstStyle>
            <a:lvl1pPr>
              <a:defRPr/>
            </a:lvl1pPr>
          </a:lstStyle>
          <a:p>
            <a:pPr>
              <a:defRPr/>
            </a:pPr>
            <a:fld id="{DEA15FFA-15D6-4B87-8F04-E39AE90212C4}" type="datetimeFigureOut">
              <a:rPr lang="en-US"/>
              <a:pPr>
                <a:defRPr/>
              </a:pPr>
              <a:t>4/22/2019</a:t>
            </a:fld>
            <a:endParaRPr lang="en-US"/>
          </a:p>
        </p:txBody>
      </p:sp>
      <p:sp>
        <p:nvSpPr>
          <p:cNvPr id="3" name="Footer Placeholder 4">
            <a:extLst>
              <a:ext uri="{FF2B5EF4-FFF2-40B4-BE49-F238E27FC236}">
                <a16:creationId xmlns:a16="http://schemas.microsoft.com/office/drawing/2014/main" id="{F70FB74D-6A63-4BF2-86B7-9418F0A37F9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250A30F-B534-40FA-A44B-274444C99E27}"/>
              </a:ext>
            </a:extLst>
          </p:cNvPr>
          <p:cNvSpPr>
            <a:spLocks noGrp="1"/>
          </p:cNvSpPr>
          <p:nvPr>
            <p:ph type="sldNum" sz="quarter" idx="12"/>
          </p:nvPr>
        </p:nvSpPr>
        <p:spPr/>
        <p:txBody>
          <a:bodyPr/>
          <a:lstStyle>
            <a:lvl1pPr>
              <a:defRPr/>
            </a:lvl1pPr>
          </a:lstStyle>
          <a:p>
            <a:pPr>
              <a:defRPr/>
            </a:pPr>
            <a:fld id="{1CD799D0-7860-41BF-9352-7AA23C314BCC}" type="slidenum">
              <a:rPr lang="en-US" altLang="en-US"/>
              <a:pPr>
                <a:defRPr/>
              </a:pPr>
              <a:t>‹#›</a:t>
            </a:fld>
            <a:endParaRPr lang="en-US" altLang="en-US"/>
          </a:p>
        </p:txBody>
      </p:sp>
    </p:spTree>
    <p:extLst>
      <p:ext uri="{BB962C8B-B14F-4D97-AF65-F5344CB8AC3E}">
        <p14:creationId xmlns:p14="http://schemas.microsoft.com/office/powerpoint/2010/main" val="1091229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BE7ED50-EFD3-47A6-B0D0-68420592FBA8}"/>
              </a:ext>
            </a:extLst>
          </p:cNvPr>
          <p:cNvSpPr>
            <a:spLocks noGrp="1"/>
          </p:cNvSpPr>
          <p:nvPr>
            <p:ph type="dt" sz="half" idx="10"/>
          </p:nvPr>
        </p:nvSpPr>
        <p:spPr/>
        <p:txBody>
          <a:bodyPr/>
          <a:lstStyle>
            <a:lvl1pPr>
              <a:defRPr/>
            </a:lvl1pPr>
          </a:lstStyle>
          <a:p>
            <a:pPr>
              <a:defRPr/>
            </a:pPr>
            <a:fld id="{B8ECA88B-A040-48CB-99C7-49DC9333DE70}" type="datetimeFigureOut">
              <a:rPr lang="en-US"/>
              <a:pPr>
                <a:defRPr/>
              </a:pPr>
              <a:t>4/22/2019</a:t>
            </a:fld>
            <a:endParaRPr lang="en-US"/>
          </a:p>
        </p:txBody>
      </p:sp>
      <p:sp>
        <p:nvSpPr>
          <p:cNvPr id="6" name="Footer Placeholder 4">
            <a:extLst>
              <a:ext uri="{FF2B5EF4-FFF2-40B4-BE49-F238E27FC236}">
                <a16:creationId xmlns:a16="http://schemas.microsoft.com/office/drawing/2014/main" id="{633BEEC6-C578-4139-B7CA-142F6E57D23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D71ECB8-BC2E-477E-BB62-A13A3F4217DD}"/>
              </a:ext>
            </a:extLst>
          </p:cNvPr>
          <p:cNvSpPr>
            <a:spLocks noGrp="1"/>
          </p:cNvSpPr>
          <p:nvPr>
            <p:ph type="sldNum" sz="quarter" idx="12"/>
          </p:nvPr>
        </p:nvSpPr>
        <p:spPr/>
        <p:txBody>
          <a:bodyPr/>
          <a:lstStyle>
            <a:lvl1pPr>
              <a:defRPr/>
            </a:lvl1pPr>
          </a:lstStyle>
          <a:p>
            <a:pPr>
              <a:defRPr/>
            </a:pPr>
            <a:fld id="{5F6E5CA2-F196-4550-AFDB-C022C884A7BE}" type="slidenum">
              <a:rPr lang="en-US" altLang="en-US"/>
              <a:pPr>
                <a:defRPr/>
              </a:pPr>
              <a:t>‹#›</a:t>
            </a:fld>
            <a:endParaRPr lang="en-US" altLang="en-US"/>
          </a:p>
        </p:txBody>
      </p:sp>
    </p:spTree>
    <p:extLst>
      <p:ext uri="{BB962C8B-B14F-4D97-AF65-F5344CB8AC3E}">
        <p14:creationId xmlns:p14="http://schemas.microsoft.com/office/powerpoint/2010/main" val="3810795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6061DD3-E3CB-4533-9544-2AC7E218E662}"/>
              </a:ext>
            </a:extLst>
          </p:cNvPr>
          <p:cNvSpPr>
            <a:spLocks noGrp="1"/>
          </p:cNvSpPr>
          <p:nvPr>
            <p:ph type="dt" sz="half" idx="10"/>
          </p:nvPr>
        </p:nvSpPr>
        <p:spPr/>
        <p:txBody>
          <a:bodyPr/>
          <a:lstStyle>
            <a:lvl1pPr>
              <a:defRPr/>
            </a:lvl1pPr>
          </a:lstStyle>
          <a:p>
            <a:pPr>
              <a:defRPr/>
            </a:pPr>
            <a:fld id="{FFA519D1-AE88-43F6-84F2-356F401AD94F}" type="datetimeFigureOut">
              <a:rPr lang="en-US"/>
              <a:pPr>
                <a:defRPr/>
              </a:pPr>
              <a:t>4/22/2019</a:t>
            </a:fld>
            <a:endParaRPr lang="en-US"/>
          </a:p>
        </p:txBody>
      </p:sp>
      <p:sp>
        <p:nvSpPr>
          <p:cNvPr id="6" name="Footer Placeholder 4">
            <a:extLst>
              <a:ext uri="{FF2B5EF4-FFF2-40B4-BE49-F238E27FC236}">
                <a16:creationId xmlns:a16="http://schemas.microsoft.com/office/drawing/2014/main" id="{1896A068-4C28-415A-9609-495BF6A4D2E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D3A3685-330E-4FE3-AD93-9E7C843056B2}"/>
              </a:ext>
            </a:extLst>
          </p:cNvPr>
          <p:cNvSpPr>
            <a:spLocks noGrp="1"/>
          </p:cNvSpPr>
          <p:nvPr>
            <p:ph type="sldNum" sz="quarter" idx="12"/>
          </p:nvPr>
        </p:nvSpPr>
        <p:spPr/>
        <p:txBody>
          <a:bodyPr/>
          <a:lstStyle>
            <a:lvl1pPr>
              <a:defRPr/>
            </a:lvl1pPr>
          </a:lstStyle>
          <a:p>
            <a:pPr>
              <a:defRPr/>
            </a:pPr>
            <a:fld id="{894D9356-BA82-479C-A84C-D764CA4C46B6}" type="slidenum">
              <a:rPr lang="en-US" altLang="en-US"/>
              <a:pPr>
                <a:defRPr/>
              </a:pPr>
              <a:t>‹#›</a:t>
            </a:fld>
            <a:endParaRPr lang="en-US" altLang="en-US"/>
          </a:p>
        </p:txBody>
      </p:sp>
    </p:spTree>
    <p:extLst>
      <p:ext uri="{BB962C8B-B14F-4D97-AF65-F5344CB8AC3E}">
        <p14:creationId xmlns:p14="http://schemas.microsoft.com/office/powerpoint/2010/main" val="2935615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87D35B9-F745-42F6-A66F-9E7E9230A7E8}"/>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988006A-67C7-4D55-8E84-030AD94D70B9}"/>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973B300-44FD-4337-BF00-324893FB62BA}"/>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8E6721C-CE6B-4352-9CBE-69D12462EB6F}" type="datetimeFigureOut">
              <a:rPr lang="en-US"/>
              <a:pPr>
                <a:defRPr/>
              </a:pPr>
              <a:t>4/22/2019</a:t>
            </a:fld>
            <a:endParaRPr lang="en-US"/>
          </a:p>
        </p:txBody>
      </p:sp>
      <p:sp>
        <p:nvSpPr>
          <p:cNvPr id="5" name="Footer Placeholder 4">
            <a:extLst>
              <a:ext uri="{FF2B5EF4-FFF2-40B4-BE49-F238E27FC236}">
                <a16:creationId xmlns:a16="http://schemas.microsoft.com/office/drawing/2014/main" id="{B5EA80BA-5707-4AF5-A87C-02E5A8E3FCA3}"/>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1FE59A48-957B-4CF7-8883-E9153F62E27F}"/>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B1D2AA0A-9EC7-46D2-ADA4-F9E0AE96ADA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1003DA12-6124-4341-9F62-4D72A58C7769}"/>
              </a:ext>
            </a:extLst>
          </p:cNvPr>
          <p:cNvSpPr>
            <a:spLocks noGrp="1"/>
          </p:cNvSpPr>
          <p:nvPr>
            <p:ph type="title"/>
          </p:nvPr>
        </p:nvSpPr>
        <p:spPr/>
        <p:txBody>
          <a:bodyPr/>
          <a:lstStyle/>
          <a:p>
            <a:endParaRPr lang="en-US" altLang="en-US"/>
          </a:p>
        </p:txBody>
      </p:sp>
      <p:sp>
        <p:nvSpPr>
          <p:cNvPr id="4099" name="Content Placeholder 2">
            <a:extLst>
              <a:ext uri="{FF2B5EF4-FFF2-40B4-BE49-F238E27FC236}">
                <a16:creationId xmlns:a16="http://schemas.microsoft.com/office/drawing/2014/main" id="{A00424DF-B9EC-49D0-8E2A-FC2C80373EE5}"/>
              </a:ext>
            </a:extLst>
          </p:cNvPr>
          <p:cNvSpPr>
            <a:spLocks noGrp="1"/>
          </p:cNvSpPr>
          <p:nvPr>
            <p:ph idx="1"/>
          </p:nvPr>
        </p:nvSpPr>
        <p:spPr/>
        <p:txBody>
          <a:bodyPr/>
          <a:lstStyle/>
          <a:p>
            <a:endParaRPr lang="en-US" altLang="en-US"/>
          </a:p>
        </p:txBody>
      </p:sp>
      <p:pic>
        <p:nvPicPr>
          <p:cNvPr id="4100" name="Picture 2" descr="http://ak9.picdn.net/shutterstock/videos/6032315/preview/stock-footage-water-flowing-down-a-street-gutter-into-a-storm-drain-after-heavy-rain-in-ventura-california.jpg">
            <a:extLst>
              <a:ext uri="{FF2B5EF4-FFF2-40B4-BE49-F238E27FC236}">
                <a16:creationId xmlns:a16="http://schemas.microsoft.com/office/drawing/2014/main" id="{C704E04D-BC17-4B01-A735-AAE0CD2D55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08" y="-76200"/>
            <a:ext cx="122189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80F0F73-2BE4-4E1C-97C9-95AFF4B4574D}"/>
              </a:ext>
            </a:extLst>
          </p:cNvPr>
          <p:cNvSpPr/>
          <p:nvPr/>
        </p:nvSpPr>
        <p:spPr>
          <a:xfrm>
            <a:off x="2057401" y="541338"/>
            <a:ext cx="3571875" cy="830262"/>
          </a:xfrm>
          <a:prstGeom prst="rect">
            <a:avLst/>
          </a:prstGeom>
        </p:spPr>
        <p:txBody>
          <a:bodyPr wrap="none">
            <a:spAutoFit/>
          </a:bodyPr>
          <a:lstStyle/>
          <a:p>
            <a:pPr eaLnBrk="1" hangingPunct="1">
              <a:defRPr/>
            </a:pPr>
            <a:r>
              <a:rPr lang="en-US" sz="4800" b="1" dirty="0">
                <a:solidFill>
                  <a:schemeClr val="bg1"/>
                </a:solidFill>
                <a:effectLst>
                  <a:outerShdw blurRad="38100" dist="38100" dir="2700000" algn="tl">
                    <a:srgbClr val="000000">
                      <a:alpha val="43137"/>
                    </a:srgbClr>
                  </a:outerShdw>
                </a:effectLst>
                <a:latin typeface="Arial" charset="0"/>
                <a:cs typeface="Arial" charset="0"/>
              </a:rPr>
              <a:t>Stormwater</a:t>
            </a:r>
            <a:endParaRPr lang="en-US" sz="4800" b="1" dirty="0">
              <a:solidFill>
                <a:schemeClr val="bg1"/>
              </a:solidFill>
              <a:latin typeface="Arial" charset="0"/>
              <a:cs typeface="Aria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A1D1ED8F-2C5B-4E16-BD34-E2C98E4C9564}"/>
              </a:ext>
            </a:extLst>
          </p:cNvPr>
          <p:cNvSpPr>
            <a:spLocks noGrp="1"/>
          </p:cNvSpPr>
          <p:nvPr>
            <p:ph type="title"/>
          </p:nvPr>
        </p:nvSpPr>
        <p:spPr/>
        <p:txBody>
          <a:bodyPr/>
          <a:lstStyle/>
          <a:p>
            <a:endParaRPr lang="en-US" altLang="en-US"/>
          </a:p>
        </p:txBody>
      </p:sp>
      <p:sp>
        <p:nvSpPr>
          <p:cNvPr id="19459" name="Content Placeholder 2">
            <a:extLst>
              <a:ext uri="{FF2B5EF4-FFF2-40B4-BE49-F238E27FC236}">
                <a16:creationId xmlns:a16="http://schemas.microsoft.com/office/drawing/2014/main" id="{8774E9B1-B389-423E-9068-B1D0FEF24E0A}"/>
              </a:ext>
            </a:extLst>
          </p:cNvPr>
          <p:cNvSpPr>
            <a:spLocks noGrp="1"/>
          </p:cNvSpPr>
          <p:nvPr>
            <p:ph idx="1"/>
          </p:nvPr>
        </p:nvSpPr>
        <p:spPr/>
        <p:txBody>
          <a:bodyPr/>
          <a:lstStyle/>
          <a:p>
            <a:endParaRPr lang="en-US" altLang="en-US"/>
          </a:p>
        </p:txBody>
      </p:sp>
      <p:pic>
        <p:nvPicPr>
          <p:cNvPr id="19460" name="Picture 2" descr="C:\Users\Peter\Documents\RESOURCES\PHOTOS\STORMWATER\OIL SPOTS\2014-03-28 13.59.36.jpg">
            <a:extLst>
              <a:ext uri="{FF2B5EF4-FFF2-40B4-BE49-F238E27FC236}">
                <a16:creationId xmlns:a16="http://schemas.microsoft.com/office/drawing/2014/main" id="{E921AF1B-0A4E-4444-9278-EAAF6AB6C7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3" r="9390" b="13361"/>
          <a:stretch/>
        </p:blipFill>
        <p:spPr bwMode="auto">
          <a:xfrm>
            <a:off x="0" y="0"/>
            <a:ext cx="1269143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C8AC2A82-5D9A-491E-9212-BAADA136861F}"/>
              </a:ext>
            </a:extLst>
          </p:cNvPr>
          <p:cNvSpPr/>
          <p:nvPr/>
        </p:nvSpPr>
        <p:spPr>
          <a:xfrm>
            <a:off x="6553200" y="2894014"/>
            <a:ext cx="4749800" cy="3232150"/>
          </a:xfrm>
          <a:prstGeom prst="rect">
            <a:avLst/>
          </a:prstGeom>
        </p:spPr>
        <p:txBody>
          <a:bodyPr wrap="none">
            <a:spAutoFit/>
          </a:bodyPr>
          <a:lstStyle/>
          <a:p>
            <a:pPr algn="r" eaLnBrk="1" hangingPunct="1">
              <a:defRPr/>
            </a:pPr>
            <a:r>
              <a:rPr lang="en-US" sz="6600" u="sng" dirty="0">
                <a:solidFill>
                  <a:schemeClr val="bg1"/>
                </a:solidFill>
                <a:effectLst>
                  <a:outerShdw blurRad="38100" dist="38100" dir="2700000" algn="tl">
                    <a:srgbClr val="000000">
                      <a:alpha val="43137"/>
                    </a:srgbClr>
                  </a:outerShdw>
                </a:effectLst>
                <a:latin typeface="Arial" charset="0"/>
                <a:cs typeface="Arial" charset="0"/>
              </a:rPr>
              <a:t>polluted</a:t>
            </a:r>
            <a:endParaRPr lang="en-US" sz="6600" dirty="0">
              <a:solidFill>
                <a:schemeClr val="bg1"/>
              </a:solidFill>
              <a:effectLst>
                <a:outerShdw blurRad="38100" dist="38100" dir="2700000" algn="tl">
                  <a:srgbClr val="000000">
                    <a:alpha val="43137"/>
                  </a:srgbClr>
                </a:outerShdw>
              </a:effectLst>
              <a:latin typeface="Arial" charset="0"/>
              <a:cs typeface="Arial" charset="0"/>
            </a:endParaRPr>
          </a:p>
          <a:p>
            <a:pPr algn="r" eaLnBrk="1" hangingPunct="1">
              <a:defRPr/>
            </a:pPr>
            <a:r>
              <a:rPr lang="en-US" sz="7200" dirty="0">
                <a:solidFill>
                  <a:schemeClr val="accent5">
                    <a:lumMod val="40000"/>
                    <a:lumOff val="60000"/>
                  </a:schemeClr>
                </a:solidFill>
                <a:effectLst>
                  <a:outerShdw blurRad="38100" dist="38100" dir="2700000" algn="tl">
                    <a:srgbClr val="000000">
                      <a:alpha val="43137"/>
                    </a:srgbClr>
                  </a:outerShdw>
                </a:effectLst>
                <a:latin typeface="Arial" charset="0"/>
                <a:cs typeface="Arial" charset="0"/>
              </a:rPr>
              <a:t>stormwater</a:t>
            </a:r>
          </a:p>
          <a:p>
            <a:pPr algn="r" eaLnBrk="1" hangingPunct="1">
              <a:defRPr/>
            </a:pPr>
            <a:r>
              <a:rPr lang="en-US" sz="6600" u="sng" dirty="0">
                <a:solidFill>
                  <a:schemeClr val="bg1"/>
                </a:solidFill>
                <a:effectLst>
                  <a:outerShdw blurRad="38100" dist="38100" dir="2700000" algn="tl">
                    <a:srgbClr val="000000">
                      <a:alpha val="43137"/>
                    </a:srgbClr>
                  </a:outerShdw>
                </a:effectLst>
                <a:latin typeface="Arial" charset="0"/>
                <a:cs typeface="Arial" charset="0"/>
              </a:rPr>
              <a:t>runoff</a:t>
            </a:r>
            <a:endParaRPr lang="en-US" sz="6600" u="sng" dirty="0">
              <a:solidFill>
                <a:schemeClr val="bg1"/>
              </a:solidFill>
              <a:latin typeface="Arial" charset="0"/>
              <a:cs typeface="Arial"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DADE206E-CB9C-4902-921D-8617AFDA8B38}"/>
              </a:ext>
            </a:extLst>
          </p:cNvPr>
          <p:cNvSpPr>
            <a:spLocks noGrp="1"/>
          </p:cNvSpPr>
          <p:nvPr>
            <p:ph type="title"/>
          </p:nvPr>
        </p:nvSpPr>
        <p:spPr/>
        <p:txBody>
          <a:bodyPr/>
          <a:lstStyle/>
          <a:p>
            <a:endParaRPr lang="en-US" altLang="en-US"/>
          </a:p>
        </p:txBody>
      </p:sp>
      <p:pic>
        <p:nvPicPr>
          <p:cNvPr id="21507" name="Content Placeholder 4">
            <a:extLst>
              <a:ext uri="{FF2B5EF4-FFF2-40B4-BE49-F238E27FC236}">
                <a16:creationId xmlns:a16="http://schemas.microsoft.com/office/drawing/2014/main" id="{605AFA14-CEE1-4C4D-8DA7-1380C31364D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1122"/>
          <a:stretch/>
        </p:blipFill>
        <p:spPr>
          <a:xfrm>
            <a:off x="0" y="-234489"/>
            <a:ext cx="12192000" cy="7225168"/>
          </a:xfrm>
        </p:spPr>
      </p:pic>
      <p:sp>
        <p:nvSpPr>
          <p:cNvPr id="4" name="Rectangle 3">
            <a:extLst>
              <a:ext uri="{FF2B5EF4-FFF2-40B4-BE49-F238E27FC236}">
                <a16:creationId xmlns:a16="http://schemas.microsoft.com/office/drawing/2014/main" id="{A35E6EF8-CA0F-49BB-9C15-97C2F8399B22}"/>
              </a:ext>
            </a:extLst>
          </p:cNvPr>
          <p:cNvSpPr/>
          <p:nvPr/>
        </p:nvSpPr>
        <p:spPr>
          <a:xfrm>
            <a:off x="7140158" y="1603599"/>
            <a:ext cx="4442242" cy="646331"/>
          </a:xfrm>
          <a:prstGeom prst="rect">
            <a:avLst/>
          </a:prstGeom>
        </p:spPr>
        <p:txBody>
          <a:bodyPr wrap="none">
            <a:spAutoFit/>
          </a:bodyPr>
          <a:lstStyle/>
          <a:p>
            <a:pPr eaLnBrk="1" hangingPunct="1">
              <a:defRPr/>
            </a:pPr>
            <a:r>
              <a:rPr lang="en-US" sz="3600" b="1" dirty="0">
                <a:solidFill>
                  <a:schemeClr val="bg1"/>
                </a:solidFill>
                <a:effectLst>
                  <a:outerShdw blurRad="38100" dist="38100" dir="2700000" algn="tl">
                    <a:srgbClr val="000000">
                      <a:alpha val="43137"/>
                    </a:srgbClr>
                  </a:outerShdw>
                </a:effectLst>
                <a:latin typeface="Arial" charset="0"/>
                <a:cs typeface="Arial" charset="0"/>
              </a:rPr>
              <a:t>Where does it go?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1BFE4-B592-4579-8CF2-17154A804B4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8A5A64D-ABF2-4154-8425-381EB8813006}"/>
              </a:ext>
            </a:extLst>
          </p:cNvPr>
          <p:cNvSpPr>
            <a:spLocks noGrp="1"/>
          </p:cNvSpPr>
          <p:nvPr>
            <p:ph idx="1"/>
          </p:nvPr>
        </p:nvSpPr>
        <p:spPr/>
        <p:txBody>
          <a:bodyPr/>
          <a:lstStyle/>
          <a:p>
            <a:endParaRPr lang="en-US"/>
          </a:p>
        </p:txBody>
      </p:sp>
      <p:pic>
        <p:nvPicPr>
          <p:cNvPr id="142338" name="Picture 2" descr="Image result for oil spot on driveway">
            <a:extLst>
              <a:ext uri="{FF2B5EF4-FFF2-40B4-BE49-F238E27FC236}">
                <a16:creationId xmlns:a16="http://schemas.microsoft.com/office/drawing/2014/main" id="{24FBA490-3E1A-4B2B-AD54-695B9CC1DE1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val="0"/>
              </a:ext>
            </a:extLst>
          </a:blip>
          <a:srcRect b="23333"/>
          <a:stretch/>
        </p:blipFill>
        <p:spPr bwMode="auto">
          <a:xfrm>
            <a:off x="0" y="-12290"/>
            <a:ext cx="12213376" cy="702269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605C559-383A-4694-8FCE-1EA614D43C0F}"/>
              </a:ext>
            </a:extLst>
          </p:cNvPr>
          <p:cNvSpPr/>
          <p:nvPr/>
        </p:nvSpPr>
        <p:spPr>
          <a:xfrm>
            <a:off x="644013" y="1580536"/>
            <a:ext cx="5878532" cy="1200329"/>
          </a:xfrm>
          <a:prstGeom prst="rect">
            <a:avLst/>
          </a:prstGeom>
        </p:spPr>
        <p:txBody>
          <a:bodyPr wrap="none">
            <a:spAutoFit/>
          </a:bodyPr>
          <a:lstStyle/>
          <a:p>
            <a:pPr eaLnBrk="1" hangingPunct="1">
              <a:defRPr/>
            </a:pPr>
            <a:r>
              <a:rPr lang="en-US" sz="3600" b="1" dirty="0">
                <a:solidFill>
                  <a:schemeClr val="bg1"/>
                </a:solidFill>
                <a:effectLst>
                  <a:outerShdw blurRad="38100" dist="38100" dir="2700000" algn="tl">
                    <a:srgbClr val="000000">
                      <a:alpha val="43137"/>
                    </a:srgbClr>
                  </a:outerShdw>
                </a:effectLst>
                <a:latin typeface="Arial" charset="0"/>
                <a:cs typeface="Arial" charset="0"/>
              </a:rPr>
              <a:t>Just a couple little spots </a:t>
            </a:r>
          </a:p>
          <a:p>
            <a:pPr eaLnBrk="1" hangingPunct="1">
              <a:defRPr/>
            </a:pPr>
            <a:r>
              <a:rPr lang="en-US" sz="3600" b="1" dirty="0">
                <a:solidFill>
                  <a:schemeClr val="bg1"/>
                </a:solidFill>
                <a:effectLst>
                  <a:outerShdw blurRad="38100" dist="38100" dir="2700000" algn="tl">
                    <a:srgbClr val="000000">
                      <a:alpha val="43137"/>
                    </a:srgbClr>
                  </a:outerShdw>
                </a:effectLst>
                <a:latin typeface="Arial" charset="0"/>
                <a:cs typeface="Arial" charset="0"/>
              </a:rPr>
              <a:t>can’t be that big a deal…  </a:t>
            </a:r>
          </a:p>
        </p:txBody>
      </p:sp>
    </p:spTree>
    <p:extLst>
      <p:ext uri="{BB962C8B-B14F-4D97-AF65-F5344CB8AC3E}">
        <p14:creationId xmlns:p14="http://schemas.microsoft.com/office/powerpoint/2010/main" val="2431698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488D8F29-EFC9-4305-A833-5CF7EED2006E}"/>
              </a:ext>
            </a:extLst>
          </p:cNvPr>
          <p:cNvSpPr>
            <a:spLocks noGrp="1"/>
          </p:cNvSpPr>
          <p:nvPr>
            <p:ph type="title"/>
          </p:nvPr>
        </p:nvSpPr>
        <p:spPr/>
        <p:txBody>
          <a:bodyPr/>
          <a:lstStyle/>
          <a:p>
            <a:endParaRPr lang="en-US" altLang="en-US"/>
          </a:p>
        </p:txBody>
      </p:sp>
      <p:sp>
        <p:nvSpPr>
          <p:cNvPr id="25603" name="Content Placeholder 2">
            <a:extLst>
              <a:ext uri="{FF2B5EF4-FFF2-40B4-BE49-F238E27FC236}">
                <a16:creationId xmlns:a16="http://schemas.microsoft.com/office/drawing/2014/main" id="{9E45A0FE-8151-48BA-A5DD-C0B4C78CA9DC}"/>
              </a:ext>
            </a:extLst>
          </p:cNvPr>
          <p:cNvSpPr>
            <a:spLocks noGrp="1"/>
          </p:cNvSpPr>
          <p:nvPr>
            <p:ph idx="1"/>
          </p:nvPr>
        </p:nvSpPr>
        <p:spPr/>
        <p:txBody>
          <a:bodyPr/>
          <a:lstStyle/>
          <a:p>
            <a:endParaRPr lang="en-US" altLang="en-US"/>
          </a:p>
        </p:txBody>
      </p:sp>
      <p:pic>
        <p:nvPicPr>
          <p:cNvPr id="25604" name="Picture 2">
            <a:extLst>
              <a:ext uri="{FF2B5EF4-FFF2-40B4-BE49-F238E27FC236}">
                <a16:creationId xmlns:a16="http://schemas.microsoft.com/office/drawing/2014/main" id="{DC1AC4F0-DCA9-4C8C-9D1E-A7B5C8DB72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558" t="29806" r="28110" b="23912"/>
          <a:stretch/>
        </p:blipFill>
        <p:spPr bwMode="auto">
          <a:xfrm>
            <a:off x="0" y="0"/>
            <a:ext cx="1217053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CA067ED8-F172-45B4-84EE-BCCE7CB30AB1}"/>
              </a:ext>
            </a:extLst>
          </p:cNvPr>
          <p:cNvSpPr/>
          <p:nvPr/>
        </p:nvSpPr>
        <p:spPr>
          <a:xfrm>
            <a:off x="1050395" y="658814"/>
            <a:ext cx="10254730" cy="5109091"/>
          </a:xfrm>
          <a:prstGeom prst="rect">
            <a:avLst/>
          </a:prstGeom>
        </p:spPr>
        <p:txBody>
          <a:bodyPr wrap="none">
            <a:spAutoFit/>
          </a:bodyPr>
          <a:lstStyle/>
          <a:p>
            <a:pPr algn="ctr" eaLnBrk="1" hangingPunct="1">
              <a:defRPr/>
            </a:pPr>
            <a:r>
              <a:rPr lang="en-US" sz="4800" b="1" dirty="0">
                <a:solidFill>
                  <a:schemeClr val="bg1"/>
                </a:solidFill>
                <a:effectLst>
                  <a:outerShdw blurRad="38100" dist="38100" dir="2700000" algn="tl">
                    <a:srgbClr val="000000">
                      <a:alpha val="43137"/>
                    </a:srgbClr>
                  </a:outerShdw>
                </a:effectLst>
                <a:latin typeface="Arial" charset="0"/>
                <a:cs typeface="Arial" charset="0"/>
              </a:rPr>
              <a:t>4,500,000 </a:t>
            </a:r>
          </a:p>
          <a:p>
            <a:pPr algn="ctr" eaLnBrk="1" hangingPunct="1">
              <a:defRPr/>
            </a:pPr>
            <a:r>
              <a:rPr lang="en-US" sz="4800" b="1" dirty="0">
                <a:solidFill>
                  <a:schemeClr val="bg1"/>
                </a:solidFill>
                <a:effectLst>
                  <a:outerShdw blurRad="38100" dist="38100" dir="2700000" algn="tl">
                    <a:srgbClr val="000000">
                      <a:alpha val="43137"/>
                    </a:srgbClr>
                  </a:outerShdw>
                </a:effectLst>
                <a:latin typeface="Arial" charset="0"/>
                <a:cs typeface="Arial" charset="0"/>
              </a:rPr>
              <a:t>People in the Puget Sound Region</a:t>
            </a:r>
          </a:p>
          <a:p>
            <a:pPr algn="ctr" eaLnBrk="1" hangingPunct="1">
              <a:defRPr/>
            </a:pPr>
            <a:endParaRPr lang="en-US" sz="4800" b="1" dirty="0">
              <a:solidFill>
                <a:schemeClr val="bg1"/>
              </a:solidFill>
              <a:effectLst>
                <a:outerShdw blurRad="38100" dist="38100" dir="2700000" algn="tl">
                  <a:srgbClr val="000000">
                    <a:alpha val="43137"/>
                  </a:srgbClr>
                </a:outerShdw>
              </a:effectLst>
              <a:latin typeface="Arial" charset="0"/>
              <a:cs typeface="Arial" charset="0"/>
            </a:endParaRPr>
          </a:p>
          <a:p>
            <a:pPr algn="ctr" eaLnBrk="1" hangingPunct="1">
              <a:defRPr/>
            </a:pPr>
            <a:r>
              <a:rPr lang="en-US" sz="5400" b="1" dirty="0">
                <a:solidFill>
                  <a:schemeClr val="bg1"/>
                </a:solidFill>
                <a:effectLst>
                  <a:outerShdw blurRad="38100" dist="38100" dir="2700000" algn="tl">
                    <a:srgbClr val="000000">
                      <a:alpha val="43137"/>
                    </a:srgbClr>
                  </a:outerShdw>
                </a:effectLst>
                <a:latin typeface="Arial" charset="0"/>
                <a:cs typeface="Arial" charset="0"/>
              </a:rPr>
              <a:t>200 more people every day</a:t>
            </a:r>
          </a:p>
          <a:p>
            <a:pPr algn="ctr" eaLnBrk="1" hangingPunct="1">
              <a:defRPr/>
            </a:pPr>
            <a:endParaRPr lang="en-US" sz="4800" b="1" dirty="0">
              <a:solidFill>
                <a:schemeClr val="bg1"/>
              </a:solidFill>
              <a:effectLst>
                <a:outerShdw blurRad="38100" dist="38100" dir="2700000" algn="tl">
                  <a:srgbClr val="000000">
                    <a:alpha val="43137"/>
                  </a:srgbClr>
                </a:outerShdw>
              </a:effectLst>
              <a:latin typeface="Arial" charset="0"/>
              <a:cs typeface="Arial" charset="0"/>
            </a:endParaRPr>
          </a:p>
          <a:p>
            <a:pPr algn="ctr" eaLnBrk="1" hangingPunct="1">
              <a:defRPr/>
            </a:pPr>
            <a:r>
              <a:rPr lang="en-US" sz="8000" b="1" dirty="0">
                <a:solidFill>
                  <a:schemeClr val="bg1"/>
                </a:solidFill>
                <a:effectLst>
                  <a:outerShdw blurRad="38100" dist="38100" dir="2700000" algn="tl">
                    <a:srgbClr val="000000">
                      <a:alpha val="43137"/>
                    </a:srgbClr>
                  </a:outerShdw>
                </a:effectLst>
                <a:latin typeface="Arial" charset="0"/>
                <a:cs typeface="Arial" charset="0"/>
              </a:rPr>
              <a:t>6,000,000 by 2030</a:t>
            </a:r>
            <a:endParaRPr lang="en-US" sz="8000" b="1" dirty="0">
              <a:solidFill>
                <a:schemeClr val="bg1"/>
              </a:solidFill>
              <a:latin typeface="Arial" charset="0"/>
              <a:cs typeface="Arial"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F2F6E-D94B-45B0-BF0F-7FA3434E6732}"/>
              </a:ext>
            </a:extLst>
          </p:cNvPr>
          <p:cNvSpPr>
            <a:spLocks noGrp="1"/>
          </p:cNvSpPr>
          <p:nvPr>
            <p:ph type="title"/>
          </p:nvPr>
        </p:nvSpPr>
        <p:spPr>
          <a:xfrm>
            <a:off x="9429135" y="1181100"/>
            <a:ext cx="2743200" cy="4495800"/>
          </a:xfrm>
        </p:spPr>
        <p:txBody>
          <a:bodyPr rtlCol="0">
            <a:noAutofit/>
          </a:bodyPr>
          <a:lstStyle/>
          <a:p>
            <a:pPr algn="l" eaLnBrk="1" fontAlgn="auto" hangingPunct="1">
              <a:spcAft>
                <a:spcPts val="0"/>
              </a:spcAft>
              <a:defRPr/>
            </a:pPr>
            <a:r>
              <a:rPr lang="en-US" sz="3200" b="1" dirty="0">
                <a:latin typeface="+mn-lt"/>
              </a:rPr>
              <a:t>Water Cycle</a:t>
            </a:r>
            <a:br>
              <a:rPr lang="en-US" sz="3200" b="1" dirty="0">
                <a:latin typeface="+mn-lt"/>
              </a:rPr>
            </a:br>
            <a:br>
              <a:rPr lang="en-US" sz="3200" b="1" dirty="0">
                <a:latin typeface="+mn-lt"/>
              </a:rPr>
            </a:br>
            <a:br>
              <a:rPr lang="en-US" sz="3200" b="1" dirty="0">
                <a:latin typeface="+mn-lt"/>
              </a:rPr>
            </a:br>
            <a:br>
              <a:rPr lang="en-US" sz="3200" b="1" dirty="0">
                <a:latin typeface="+mn-lt"/>
              </a:rPr>
            </a:br>
            <a:r>
              <a:rPr lang="en-US" sz="3200" b="1" dirty="0">
                <a:latin typeface="+mn-lt"/>
              </a:rPr>
              <a:t>Watershed</a:t>
            </a:r>
            <a:br>
              <a:rPr lang="en-US" sz="3200" b="1" dirty="0">
                <a:latin typeface="+mn-lt"/>
              </a:rPr>
            </a:br>
            <a:br>
              <a:rPr lang="en-US" sz="3200" b="1" dirty="0">
                <a:latin typeface="+mn-lt"/>
              </a:rPr>
            </a:br>
            <a:br>
              <a:rPr lang="en-US" sz="3200" b="1" dirty="0">
                <a:latin typeface="+mn-lt"/>
              </a:rPr>
            </a:br>
            <a:br>
              <a:rPr lang="en-US" sz="3200" b="1" dirty="0">
                <a:latin typeface="+mn-lt"/>
              </a:rPr>
            </a:br>
            <a:r>
              <a:rPr lang="en-US" sz="3200" b="1" dirty="0">
                <a:latin typeface="+mn-lt"/>
              </a:rPr>
              <a:t>Groundwater</a:t>
            </a:r>
            <a:br>
              <a:rPr lang="en-US" sz="3200" dirty="0">
                <a:latin typeface="+mn-lt"/>
              </a:rPr>
            </a:br>
            <a:endParaRPr lang="en-US" sz="3200" dirty="0">
              <a:latin typeface="+mn-lt"/>
            </a:endParaRPr>
          </a:p>
        </p:txBody>
      </p:sp>
      <p:pic>
        <p:nvPicPr>
          <p:cNvPr id="29701" name="Picture 2">
            <a:extLst>
              <a:ext uri="{FF2B5EF4-FFF2-40B4-BE49-F238E27FC236}">
                <a16:creationId xmlns:a16="http://schemas.microsoft.com/office/drawing/2014/main" id="{5F53399A-0C92-4C89-B3B3-136FC031EC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368"/>
            <a:ext cx="9223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Content Placeholder 2">
            <a:extLst>
              <a:ext uri="{FF2B5EF4-FFF2-40B4-BE49-F238E27FC236}">
                <a16:creationId xmlns:a16="http://schemas.microsoft.com/office/drawing/2014/main" id="{0967B135-A37E-4A67-B325-424C2A1B3BF0}"/>
              </a:ext>
            </a:extLst>
          </p:cNvPr>
          <p:cNvSpPr>
            <a:spLocks noGrp="1"/>
          </p:cNvSpPr>
          <p:nvPr>
            <p:ph idx="1"/>
          </p:nvPr>
        </p:nvSpPr>
        <p:spPr>
          <a:xfrm>
            <a:off x="5638800" y="990600"/>
            <a:ext cx="3124200" cy="762000"/>
          </a:xfrm>
        </p:spPr>
        <p:txBody>
          <a:bodyPr/>
          <a:lstStyle/>
          <a:p>
            <a:pPr eaLnBrk="1" hangingPunct="1">
              <a:buFont typeface="Arial" panose="020B0604020202020204" pitchFamily="34" charset="0"/>
              <a:buNone/>
            </a:pPr>
            <a:r>
              <a:rPr lang="en-US" altLang="en-US" sz="1600">
                <a:latin typeface="Arial Narrow" panose="020B0606020202030204" pitchFamily="34" charset="0"/>
              </a:rPr>
              <a:t>C  O   N   D   E   N   S   A   T   I   O  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F2F6E-D94B-45B0-BF0F-7FA3434E6732}"/>
              </a:ext>
            </a:extLst>
          </p:cNvPr>
          <p:cNvSpPr>
            <a:spLocks noGrp="1"/>
          </p:cNvSpPr>
          <p:nvPr>
            <p:ph type="title"/>
          </p:nvPr>
        </p:nvSpPr>
        <p:spPr>
          <a:xfrm>
            <a:off x="9429135" y="1219200"/>
            <a:ext cx="2610465" cy="4457700"/>
          </a:xfrm>
        </p:spPr>
        <p:txBody>
          <a:bodyPr rtlCol="0">
            <a:noAutofit/>
          </a:bodyPr>
          <a:lstStyle/>
          <a:p>
            <a:pPr algn="l" eaLnBrk="1" fontAlgn="auto" hangingPunct="1">
              <a:spcAft>
                <a:spcPts val="0"/>
              </a:spcAft>
              <a:defRPr/>
            </a:pPr>
            <a:r>
              <a:rPr lang="en-US" sz="2800" b="1" dirty="0">
                <a:solidFill>
                  <a:srgbClr val="FF0000"/>
                </a:solidFill>
                <a:latin typeface="+mn-lt"/>
              </a:rPr>
              <a:t>What elements of the natural systems are interrupted when you build a city on top? </a:t>
            </a:r>
            <a:br>
              <a:rPr lang="en-US" sz="2800" b="1" dirty="0">
                <a:latin typeface="+mn-lt"/>
              </a:rPr>
            </a:br>
            <a:br>
              <a:rPr lang="en-US" sz="2800" b="1" dirty="0">
                <a:latin typeface="+mn-lt"/>
              </a:rPr>
            </a:br>
            <a:r>
              <a:rPr lang="en-US" sz="2800" b="1" dirty="0">
                <a:latin typeface="+mn-lt"/>
              </a:rPr>
              <a:t>Water Cycle</a:t>
            </a:r>
            <a:br>
              <a:rPr lang="en-US" sz="2800" b="1" dirty="0">
                <a:latin typeface="+mn-lt"/>
              </a:rPr>
            </a:br>
            <a:r>
              <a:rPr lang="en-US" sz="2800" b="1" dirty="0">
                <a:latin typeface="+mn-lt"/>
              </a:rPr>
              <a:t>Watershed</a:t>
            </a:r>
            <a:br>
              <a:rPr lang="en-US" sz="2800" b="1" dirty="0">
                <a:latin typeface="+mn-lt"/>
              </a:rPr>
            </a:br>
            <a:r>
              <a:rPr lang="en-US" sz="2800" b="1" dirty="0">
                <a:latin typeface="+mn-lt"/>
              </a:rPr>
              <a:t>Groundwater</a:t>
            </a:r>
            <a:br>
              <a:rPr lang="en-US" sz="2800" dirty="0">
                <a:latin typeface="+mn-lt"/>
              </a:rPr>
            </a:br>
            <a:endParaRPr lang="en-US" sz="2800" dirty="0">
              <a:latin typeface="+mn-lt"/>
            </a:endParaRPr>
          </a:p>
        </p:txBody>
      </p:sp>
      <p:pic>
        <p:nvPicPr>
          <p:cNvPr id="29701" name="Picture 2">
            <a:extLst>
              <a:ext uri="{FF2B5EF4-FFF2-40B4-BE49-F238E27FC236}">
                <a16:creationId xmlns:a16="http://schemas.microsoft.com/office/drawing/2014/main" id="{5F53399A-0C92-4C89-B3B3-136FC031EC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368"/>
            <a:ext cx="9223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Content Placeholder 2">
            <a:extLst>
              <a:ext uri="{FF2B5EF4-FFF2-40B4-BE49-F238E27FC236}">
                <a16:creationId xmlns:a16="http://schemas.microsoft.com/office/drawing/2014/main" id="{0967B135-A37E-4A67-B325-424C2A1B3BF0}"/>
              </a:ext>
            </a:extLst>
          </p:cNvPr>
          <p:cNvSpPr>
            <a:spLocks noGrp="1"/>
          </p:cNvSpPr>
          <p:nvPr>
            <p:ph idx="1"/>
          </p:nvPr>
        </p:nvSpPr>
        <p:spPr>
          <a:xfrm>
            <a:off x="5638800" y="990600"/>
            <a:ext cx="3124200" cy="762000"/>
          </a:xfrm>
        </p:spPr>
        <p:txBody>
          <a:bodyPr/>
          <a:lstStyle/>
          <a:p>
            <a:pPr eaLnBrk="1" hangingPunct="1">
              <a:buFont typeface="Arial" panose="020B0604020202020204" pitchFamily="34" charset="0"/>
              <a:buNone/>
            </a:pPr>
            <a:r>
              <a:rPr lang="en-US" altLang="en-US" sz="1600">
                <a:latin typeface="Arial Narrow" panose="020B0606020202030204" pitchFamily="34" charset="0"/>
              </a:rPr>
              <a:t>C  O   N   D   E   N   S   A   T   I   O  N</a:t>
            </a:r>
          </a:p>
        </p:txBody>
      </p:sp>
      <p:pic>
        <p:nvPicPr>
          <p:cNvPr id="5" name="Picture 2" descr="http://upload.wikimedia.org/wikipedia/commons/2/21/Seattle_spm.jpeg">
            <a:extLst>
              <a:ext uri="{FF2B5EF4-FFF2-40B4-BE49-F238E27FC236}">
                <a16:creationId xmlns:a16="http://schemas.microsoft.com/office/drawing/2014/main" id="{E9767789-EEEE-45D8-8B4E-47774FDCD2B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527" b="23670"/>
          <a:stretch/>
        </p:blipFill>
        <p:spPr bwMode="auto">
          <a:xfrm>
            <a:off x="990600" y="-58865"/>
            <a:ext cx="7238567" cy="43862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228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t="13351" b="2670"/>
          <a:stretch>
            <a:fillRect/>
          </a:stretch>
        </p:blipFill>
        <p:spPr bwMode="auto">
          <a:xfrm>
            <a:off x="647700" y="8477"/>
            <a:ext cx="10896600" cy="6849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8184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6000" b="2667"/>
          <a:stretch>
            <a:fillRect/>
          </a:stretch>
        </p:blipFill>
        <p:spPr bwMode="auto">
          <a:xfrm>
            <a:off x="457200" y="0"/>
            <a:ext cx="1124267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206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www.projectbaseline.org/gulfstream/wp-content/uploads/2013/06/Stormwater-outfall-in-Puget-Sound-Seattle.png"/>
          <p:cNvPicPr>
            <a:picLocks noChangeAspect="1" noChangeArrowheads="1"/>
          </p:cNvPicPr>
          <p:nvPr/>
        </p:nvPicPr>
        <p:blipFill rotWithShape="1">
          <a:blip r:embed="rId2">
            <a:extLst>
              <a:ext uri="{28A0092B-C50C-407E-A947-70E740481C1C}">
                <a14:useLocalDpi xmlns:a14="http://schemas.microsoft.com/office/drawing/2010/main" val="0"/>
              </a:ext>
            </a:extLst>
          </a:blip>
          <a:srcRect l="26605" t="19217" r="-2" b="7642"/>
          <a:stretch/>
        </p:blipFill>
        <p:spPr bwMode="auto">
          <a:xfrm>
            <a:off x="14747" y="0"/>
            <a:ext cx="1228298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75FCEEBA-8E21-43C6-83A8-50CC5DDC5BF7}"/>
              </a:ext>
            </a:extLst>
          </p:cNvPr>
          <p:cNvSpPr/>
          <p:nvPr/>
        </p:nvSpPr>
        <p:spPr>
          <a:xfrm>
            <a:off x="685800" y="711990"/>
            <a:ext cx="4878259" cy="646331"/>
          </a:xfrm>
          <a:prstGeom prst="rect">
            <a:avLst/>
          </a:prstGeom>
        </p:spPr>
        <p:txBody>
          <a:bodyPr wrap="none">
            <a:spAutoFit/>
          </a:bodyPr>
          <a:lstStyle/>
          <a:p>
            <a:pPr eaLnBrk="1" hangingPunct="1">
              <a:defRPr/>
            </a:pPr>
            <a:r>
              <a:rPr lang="en-US" sz="3600" b="1" dirty="0">
                <a:solidFill>
                  <a:schemeClr val="bg1"/>
                </a:solidFill>
                <a:effectLst>
                  <a:outerShdw blurRad="38100" dist="38100" dir="2700000" algn="tl">
                    <a:srgbClr val="000000">
                      <a:alpha val="43137"/>
                    </a:srgbClr>
                  </a:outerShdw>
                </a:effectLst>
                <a:latin typeface="Arial" charset="0"/>
                <a:cs typeface="Arial" charset="0"/>
              </a:rPr>
              <a:t>The end of the pipe…</a:t>
            </a:r>
          </a:p>
        </p:txBody>
      </p:sp>
    </p:spTree>
    <p:extLst>
      <p:ext uri="{BB962C8B-B14F-4D97-AF65-F5344CB8AC3E}">
        <p14:creationId xmlns:p14="http://schemas.microsoft.com/office/powerpoint/2010/main" val="3957878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F50D0086-8E7A-4978-9C57-5EC64421061B}"/>
              </a:ext>
            </a:extLst>
          </p:cNvPr>
          <p:cNvSpPr>
            <a:spLocks noGrp="1"/>
          </p:cNvSpPr>
          <p:nvPr>
            <p:ph type="title"/>
          </p:nvPr>
        </p:nvSpPr>
        <p:spPr/>
        <p:txBody>
          <a:bodyPr/>
          <a:lstStyle/>
          <a:p>
            <a:endParaRPr lang="en-US" altLang="en-US"/>
          </a:p>
        </p:txBody>
      </p:sp>
      <p:sp>
        <p:nvSpPr>
          <p:cNvPr id="44035" name="Content Placeholder 2">
            <a:extLst>
              <a:ext uri="{FF2B5EF4-FFF2-40B4-BE49-F238E27FC236}">
                <a16:creationId xmlns:a16="http://schemas.microsoft.com/office/drawing/2014/main" id="{47CA0C19-370B-43CE-AE9A-73B3DE3E19FC}"/>
              </a:ext>
            </a:extLst>
          </p:cNvPr>
          <p:cNvSpPr>
            <a:spLocks noGrp="1"/>
          </p:cNvSpPr>
          <p:nvPr>
            <p:ph idx="1"/>
          </p:nvPr>
        </p:nvSpPr>
        <p:spPr/>
        <p:txBody>
          <a:bodyPr/>
          <a:lstStyle/>
          <a:p>
            <a:endParaRPr lang="en-US" altLang="en-US"/>
          </a:p>
        </p:txBody>
      </p:sp>
      <p:pic>
        <p:nvPicPr>
          <p:cNvPr id="44036" name="Picture 2" descr="http://www.bellewood-gardens.com/2006/Seattle_Salmon.jpg">
            <a:extLst>
              <a:ext uri="{FF2B5EF4-FFF2-40B4-BE49-F238E27FC236}">
                <a16:creationId xmlns:a16="http://schemas.microsoft.com/office/drawing/2014/main" id="{9D264016-B834-4153-8781-082B0CDFDC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887" r="10394" b="9375"/>
          <a:stretch/>
        </p:blipFill>
        <p:spPr bwMode="auto">
          <a:xfrm>
            <a:off x="-4916" y="-220043"/>
            <a:ext cx="12196916" cy="705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C809C71-04E5-461B-9802-857DBCA93A9A}"/>
              </a:ext>
            </a:extLst>
          </p:cNvPr>
          <p:cNvSpPr/>
          <p:nvPr/>
        </p:nvSpPr>
        <p:spPr>
          <a:xfrm>
            <a:off x="685800" y="711990"/>
            <a:ext cx="7622600" cy="5078313"/>
          </a:xfrm>
          <a:prstGeom prst="rect">
            <a:avLst/>
          </a:prstGeom>
        </p:spPr>
        <p:txBody>
          <a:bodyPr wrap="none">
            <a:spAutoFit/>
          </a:bodyPr>
          <a:lstStyle/>
          <a:p>
            <a:pPr eaLnBrk="1" hangingPunct="1">
              <a:defRPr/>
            </a:pPr>
            <a:r>
              <a:rPr lang="en-US" sz="3600" b="1" dirty="0">
                <a:solidFill>
                  <a:schemeClr val="bg1"/>
                </a:solidFill>
                <a:effectLst>
                  <a:outerShdw blurRad="38100" dist="38100" dir="2700000" algn="tl">
                    <a:srgbClr val="000000">
                      <a:alpha val="43137"/>
                    </a:srgbClr>
                  </a:outerShdw>
                </a:effectLst>
                <a:latin typeface="Arial" charset="0"/>
                <a:cs typeface="Arial" charset="0"/>
              </a:rPr>
              <a:t>What are the sources of pollution </a:t>
            </a:r>
          </a:p>
          <a:p>
            <a:pPr eaLnBrk="1" hangingPunct="1">
              <a:defRPr/>
            </a:pPr>
            <a:r>
              <a:rPr lang="en-US" sz="3600" b="1" dirty="0">
                <a:solidFill>
                  <a:schemeClr val="bg1"/>
                </a:solidFill>
                <a:effectLst>
                  <a:outerShdw blurRad="38100" dist="38100" dir="2700000" algn="tl">
                    <a:srgbClr val="000000">
                      <a:alpha val="43137"/>
                    </a:srgbClr>
                  </a:outerShdw>
                </a:effectLst>
                <a:latin typeface="Arial" charset="0"/>
                <a:cs typeface="Arial" charset="0"/>
              </a:rPr>
              <a:t>in stormwater runoff?</a:t>
            </a:r>
          </a:p>
          <a:p>
            <a:pPr eaLnBrk="1" hangingPunct="1">
              <a:defRPr/>
            </a:pPr>
            <a:endParaRPr lang="en-US" sz="3600" b="1" dirty="0">
              <a:solidFill>
                <a:schemeClr val="bg1"/>
              </a:solidFill>
              <a:effectLst>
                <a:outerShdw blurRad="38100" dist="38100" dir="2700000" algn="tl">
                  <a:srgbClr val="000000">
                    <a:alpha val="43137"/>
                  </a:srgbClr>
                </a:outerShdw>
              </a:effectLst>
              <a:latin typeface="Arial" charset="0"/>
              <a:cs typeface="Arial" charset="0"/>
            </a:endParaRPr>
          </a:p>
          <a:p>
            <a:pPr eaLnBrk="1" hangingPunct="1">
              <a:defRPr/>
            </a:pPr>
            <a:r>
              <a:rPr lang="en-US" sz="3600" b="1" dirty="0">
                <a:solidFill>
                  <a:schemeClr val="bg1"/>
                </a:solidFill>
                <a:effectLst>
                  <a:outerShdw blurRad="38100" dist="38100" dir="2700000" algn="tl">
                    <a:srgbClr val="000000">
                      <a:alpha val="43137"/>
                    </a:srgbClr>
                  </a:outerShdw>
                </a:effectLst>
                <a:latin typeface="Arial" charset="0"/>
                <a:cs typeface="Arial" charset="0"/>
              </a:rPr>
              <a:t>How does it affect the biological </a:t>
            </a:r>
          </a:p>
          <a:p>
            <a:pPr eaLnBrk="1" hangingPunct="1">
              <a:defRPr/>
            </a:pPr>
            <a:r>
              <a:rPr lang="en-US" sz="3600" b="1" dirty="0">
                <a:solidFill>
                  <a:schemeClr val="bg1"/>
                </a:solidFill>
                <a:effectLst>
                  <a:outerShdw blurRad="38100" dist="38100" dir="2700000" algn="tl">
                    <a:srgbClr val="000000">
                      <a:alpha val="43137"/>
                    </a:srgbClr>
                  </a:outerShdw>
                </a:effectLst>
                <a:latin typeface="Arial" charset="0"/>
                <a:cs typeface="Arial" charset="0"/>
              </a:rPr>
              <a:t>health of living organisms?</a:t>
            </a:r>
          </a:p>
          <a:p>
            <a:pPr eaLnBrk="1" hangingPunct="1">
              <a:defRPr/>
            </a:pPr>
            <a:endParaRPr lang="en-US" sz="3600" b="1" dirty="0">
              <a:solidFill>
                <a:schemeClr val="bg1"/>
              </a:solidFill>
              <a:effectLst>
                <a:outerShdw blurRad="38100" dist="38100" dir="2700000" algn="tl">
                  <a:srgbClr val="000000">
                    <a:alpha val="43137"/>
                  </a:srgbClr>
                </a:outerShdw>
              </a:effectLst>
              <a:latin typeface="Arial" charset="0"/>
              <a:cs typeface="Arial" charset="0"/>
            </a:endParaRPr>
          </a:p>
          <a:p>
            <a:pPr eaLnBrk="1" hangingPunct="1">
              <a:defRPr/>
            </a:pPr>
            <a:r>
              <a:rPr lang="en-US" sz="3600" b="1" dirty="0">
                <a:solidFill>
                  <a:schemeClr val="bg1"/>
                </a:solidFill>
                <a:effectLst>
                  <a:outerShdw blurRad="38100" dist="38100" dir="2700000" algn="tl">
                    <a:srgbClr val="000000">
                      <a:alpha val="43137"/>
                    </a:srgbClr>
                  </a:outerShdw>
                </a:effectLst>
                <a:latin typeface="Arial" charset="0"/>
                <a:cs typeface="Arial" charset="0"/>
              </a:rPr>
              <a:t>What about our own health?</a:t>
            </a:r>
          </a:p>
          <a:p>
            <a:pPr eaLnBrk="1" hangingPunct="1">
              <a:defRPr/>
            </a:pPr>
            <a:endParaRPr lang="en-US" sz="3600" b="1" dirty="0">
              <a:solidFill>
                <a:schemeClr val="bg1"/>
              </a:solidFill>
              <a:effectLst>
                <a:outerShdw blurRad="38100" dist="38100" dir="2700000" algn="tl">
                  <a:srgbClr val="000000">
                    <a:alpha val="43137"/>
                  </a:srgbClr>
                </a:outerShdw>
              </a:effectLst>
              <a:latin typeface="Arial" charset="0"/>
              <a:cs typeface="Arial" charset="0"/>
            </a:endParaRPr>
          </a:p>
          <a:p>
            <a:pPr eaLnBrk="1" hangingPunct="1">
              <a:defRPr/>
            </a:pPr>
            <a:r>
              <a:rPr lang="en-US" sz="3600" b="1" dirty="0">
                <a:solidFill>
                  <a:schemeClr val="bg1"/>
                </a:solidFill>
                <a:effectLst>
                  <a:outerShdw blurRad="38100" dist="38100" dir="2700000" algn="tl">
                    <a:srgbClr val="000000">
                      <a:alpha val="43137"/>
                    </a:srgbClr>
                  </a:outerShdw>
                </a:effectLst>
                <a:latin typeface="Arial" charset="0"/>
                <a:cs typeface="Arial" charset="0"/>
              </a:rPr>
              <a:t>What can we do?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A3921205-0AFA-4C6F-B0A8-42410CFA28CC}"/>
              </a:ext>
            </a:extLst>
          </p:cNvPr>
          <p:cNvSpPr>
            <a:spLocks noGrp="1"/>
          </p:cNvSpPr>
          <p:nvPr>
            <p:ph type="title"/>
          </p:nvPr>
        </p:nvSpPr>
        <p:spPr/>
        <p:txBody>
          <a:bodyPr/>
          <a:lstStyle/>
          <a:p>
            <a:endParaRPr lang="en-US" altLang="en-US"/>
          </a:p>
        </p:txBody>
      </p:sp>
      <p:sp>
        <p:nvSpPr>
          <p:cNvPr id="11267" name="Content Placeholder 2">
            <a:extLst>
              <a:ext uri="{FF2B5EF4-FFF2-40B4-BE49-F238E27FC236}">
                <a16:creationId xmlns:a16="http://schemas.microsoft.com/office/drawing/2014/main" id="{0FFB566B-5ED5-4F26-BB06-FC90DB82DDFB}"/>
              </a:ext>
            </a:extLst>
          </p:cNvPr>
          <p:cNvSpPr>
            <a:spLocks noGrp="1"/>
          </p:cNvSpPr>
          <p:nvPr>
            <p:ph idx="1"/>
          </p:nvPr>
        </p:nvSpPr>
        <p:spPr/>
        <p:txBody>
          <a:bodyPr/>
          <a:lstStyle/>
          <a:p>
            <a:endParaRPr lang="en-US" altLang="en-US"/>
          </a:p>
        </p:txBody>
      </p:sp>
      <p:pic>
        <p:nvPicPr>
          <p:cNvPr id="11268" name="Picture 2" descr="http://images.nationalgeographic.com/wpf/media-live/photos/000/003/cache/pacific-rainforest_328_600x450.jpg">
            <a:extLst>
              <a:ext uri="{FF2B5EF4-FFF2-40B4-BE49-F238E27FC236}">
                <a16:creationId xmlns:a16="http://schemas.microsoft.com/office/drawing/2014/main" id="{E60C6128-A108-4608-B6EC-01C98A0FD2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899"/>
          <a:stretch/>
        </p:blipFill>
        <p:spPr bwMode="auto">
          <a:xfrm>
            <a:off x="0" y="-494022"/>
            <a:ext cx="12192000" cy="732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407C569-D358-448F-9CD6-8EF3370D1FDD}"/>
              </a:ext>
            </a:extLst>
          </p:cNvPr>
          <p:cNvSpPr/>
          <p:nvPr/>
        </p:nvSpPr>
        <p:spPr>
          <a:xfrm>
            <a:off x="2895601" y="5410201"/>
            <a:ext cx="6416675" cy="646113"/>
          </a:xfrm>
          <a:prstGeom prst="rect">
            <a:avLst/>
          </a:prstGeom>
        </p:spPr>
        <p:txBody>
          <a:bodyPr wrap="none">
            <a:spAutoFit/>
          </a:bodyPr>
          <a:lstStyle/>
          <a:p>
            <a:pPr eaLnBrk="1" hangingPunct="1">
              <a:defRPr/>
            </a:pPr>
            <a:r>
              <a:rPr lang="en-US" sz="3600" b="1" dirty="0">
                <a:solidFill>
                  <a:schemeClr val="bg1"/>
                </a:solidFill>
                <a:effectLst>
                  <a:outerShdw blurRad="38100" dist="38100" dir="2700000" algn="tl">
                    <a:srgbClr val="000000">
                      <a:alpha val="43137"/>
                    </a:srgbClr>
                  </a:outerShdw>
                </a:effectLst>
                <a:latin typeface="Arial" charset="0"/>
                <a:cs typeface="Arial" charset="0"/>
              </a:rPr>
              <a:t>Stormwater is not a problem</a:t>
            </a:r>
            <a:endParaRPr lang="en-US" sz="3600" b="1" dirty="0">
              <a:solidFill>
                <a:schemeClr val="bg1"/>
              </a:solidFill>
              <a:latin typeface="Arial" charset="0"/>
              <a:cs typeface="Arial"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F50D0086-8E7A-4978-9C57-5EC64421061B}"/>
              </a:ext>
            </a:extLst>
          </p:cNvPr>
          <p:cNvSpPr>
            <a:spLocks noGrp="1"/>
          </p:cNvSpPr>
          <p:nvPr>
            <p:ph type="title"/>
          </p:nvPr>
        </p:nvSpPr>
        <p:spPr/>
        <p:txBody>
          <a:bodyPr/>
          <a:lstStyle/>
          <a:p>
            <a:endParaRPr lang="en-US" altLang="en-US"/>
          </a:p>
        </p:txBody>
      </p:sp>
      <p:sp>
        <p:nvSpPr>
          <p:cNvPr id="44035" name="Content Placeholder 2">
            <a:extLst>
              <a:ext uri="{FF2B5EF4-FFF2-40B4-BE49-F238E27FC236}">
                <a16:creationId xmlns:a16="http://schemas.microsoft.com/office/drawing/2014/main" id="{47CA0C19-370B-43CE-AE9A-73B3DE3E19FC}"/>
              </a:ext>
            </a:extLst>
          </p:cNvPr>
          <p:cNvSpPr>
            <a:spLocks noGrp="1"/>
          </p:cNvSpPr>
          <p:nvPr>
            <p:ph idx="1"/>
          </p:nvPr>
        </p:nvSpPr>
        <p:spPr/>
        <p:txBody>
          <a:bodyPr/>
          <a:lstStyle/>
          <a:p>
            <a:endParaRPr lang="en-US" altLang="en-US"/>
          </a:p>
        </p:txBody>
      </p:sp>
      <p:pic>
        <p:nvPicPr>
          <p:cNvPr id="44036" name="Picture 2" descr="http://www.bellewood-gardens.com/2006/Seattle_Salmon.jpg">
            <a:extLst>
              <a:ext uri="{FF2B5EF4-FFF2-40B4-BE49-F238E27FC236}">
                <a16:creationId xmlns:a16="http://schemas.microsoft.com/office/drawing/2014/main" id="{9D264016-B834-4153-8781-082B0CDFDC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887" r="10394" b="9375"/>
          <a:stretch/>
        </p:blipFill>
        <p:spPr bwMode="auto">
          <a:xfrm>
            <a:off x="-4916" y="-220043"/>
            <a:ext cx="12196916" cy="705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C809C71-04E5-461B-9802-857DBCA93A9A}"/>
              </a:ext>
            </a:extLst>
          </p:cNvPr>
          <p:cNvSpPr/>
          <p:nvPr/>
        </p:nvSpPr>
        <p:spPr>
          <a:xfrm>
            <a:off x="1933460" y="24581"/>
            <a:ext cx="8704883" cy="2123658"/>
          </a:xfrm>
          <a:prstGeom prst="rect">
            <a:avLst/>
          </a:prstGeom>
        </p:spPr>
        <p:txBody>
          <a:bodyPr wrap="none">
            <a:spAutoFit/>
          </a:bodyPr>
          <a:lstStyle/>
          <a:p>
            <a:pPr eaLnBrk="1" hangingPunct="1">
              <a:defRPr/>
            </a:pPr>
            <a:endParaRPr lang="en-US" sz="3600" b="1" dirty="0">
              <a:solidFill>
                <a:schemeClr val="bg1"/>
              </a:solidFill>
              <a:effectLst>
                <a:outerShdw blurRad="38100" dist="38100" dir="2700000" algn="tl">
                  <a:srgbClr val="000000">
                    <a:alpha val="43137"/>
                  </a:srgbClr>
                </a:outerShdw>
              </a:effectLst>
              <a:latin typeface="Arial" charset="0"/>
              <a:cs typeface="Arial" charset="0"/>
            </a:endParaRPr>
          </a:p>
          <a:p>
            <a:pPr algn="ctr" eaLnBrk="1" hangingPunct="1">
              <a:defRPr/>
            </a:pPr>
            <a:r>
              <a:rPr lang="en-US" sz="3600" b="1" dirty="0">
                <a:solidFill>
                  <a:schemeClr val="bg1"/>
                </a:solidFill>
                <a:effectLst>
                  <a:outerShdw blurRad="38100" dist="38100" dir="2700000" algn="tl">
                    <a:srgbClr val="000000">
                      <a:alpha val="43137"/>
                    </a:srgbClr>
                  </a:outerShdw>
                </a:effectLst>
                <a:latin typeface="Arial" charset="0"/>
                <a:cs typeface="Arial" charset="0"/>
              </a:rPr>
              <a:t>Let’s follow one set of toxins called </a:t>
            </a:r>
          </a:p>
          <a:p>
            <a:pPr algn="ctr" eaLnBrk="1" hangingPunct="1">
              <a:defRPr/>
            </a:pPr>
            <a:r>
              <a:rPr lang="en-US" sz="6000" b="1" dirty="0">
                <a:solidFill>
                  <a:schemeClr val="bg1"/>
                </a:solidFill>
                <a:effectLst>
                  <a:outerShdw blurRad="38100" dist="38100" dir="2700000" algn="tl">
                    <a:srgbClr val="000000">
                      <a:alpha val="43137"/>
                    </a:srgbClr>
                  </a:outerShdw>
                </a:effectLst>
                <a:latin typeface="Arial" charset="0"/>
                <a:cs typeface="Arial" charset="0"/>
              </a:rPr>
              <a:t>PCBs</a:t>
            </a:r>
          </a:p>
        </p:txBody>
      </p:sp>
    </p:spTree>
    <p:extLst>
      <p:ext uri="{BB962C8B-B14F-4D97-AF65-F5344CB8AC3E}">
        <p14:creationId xmlns:p14="http://schemas.microsoft.com/office/powerpoint/2010/main" val="49068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F50D0086-8E7A-4978-9C57-5EC64421061B}"/>
              </a:ext>
            </a:extLst>
          </p:cNvPr>
          <p:cNvSpPr>
            <a:spLocks noGrp="1"/>
          </p:cNvSpPr>
          <p:nvPr>
            <p:ph type="title"/>
          </p:nvPr>
        </p:nvSpPr>
        <p:spPr/>
        <p:txBody>
          <a:bodyPr/>
          <a:lstStyle/>
          <a:p>
            <a:endParaRPr lang="en-US" altLang="en-US"/>
          </a:p>
        </p:txBody>
      </p:sp>
      <p:sp>
        <p:nvSpPr>
          <p:cNvPr id="44035" name="Content Placeholder 2">
            <a:extLst>
              <a:ext uri="{FF2B5EF4-FFF2-40B4-BE49-F238E27FC236}">
                <a16:creationId xmlns:a16="http://schemas.microsoft.com/office/drawing/2014/main" id="{47CA0C19-370B-43CE-AE9A-73B3DE3E19FC}"/>
              </a:ext>
            </a:extLst>
          </p:cNvPr>
          <p:cNvSpPr>
            <a:spLocks noGrp="1"/>
          </p:cNvSpPr>
          <p:nvPr>
            <p:ph idx="1"/>
          </p:nvPr>
        </p:nvSpPr>
        <p:spPr/>
        <p:txBody>
          <a:bodyPr/>
          <a:lstStyle/>
          <a:p>
            <a:endParaRPr lang="en-US" altLang="en-US"/>
          </a:p>
        </p:txBody>
      </p:sp>
      <p:pic>
        <p:nvPicPr>
          <p:cNvPr id="44036" name="Picture 2" descr="http://www.bellewood-gardens.com/2006/Seattle_Salmon.jpg">
            <a:extLst>
              <a:ext uri="{FF2B5EF4-FFF2-40B4-BE49-F238E27FC236}">
                <a16:creationId xmlns:a16="http://schemas.microsoft.com/office/drawing/2014/main" id="{9D264016-B834-4153-8781-082B0CDFDC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887" r="10394" b="9375"/>
          <a:stretch/>
        </p:blipFill>
        <p:spPr bwMode="auto">
          <a:xfrm>
            <a:off x="-4916" y="-220043"/>
            <a:ext cx="12196916" cy="705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C809C71-04E5-461B-9802-857DBCA93A9A}"/>
              </a:ext>
            </a:extLst>
          </p:cNvPr>
          <p:cNvSpPr/>
          <p:nvPr/>
        </p:nvSpPr>
        <p:spPr>
          <a:xfrm>
            <a:off x="1933460" y="24581"/>
            <a:ext cx="8717708" cy="4339650"/>
          </a:xfrm>
          <a:prstGeom prst="rect">
            <a:avLst/>
          </a:prstGeom>
        </p:spPr>
        <p:txBody>
          <a:bodyPr wrap="none">
            <a:spAutoFit/>
          </a:bodyPr>
          <a:lstStyle/>
          <a:p>
            <a:pPr eaLnBrk="1" hangingPunct="1">
              <a:defRPr/>
            </a:pPr>
            <a:endParaRPr lang="en-US" sz="3600" b="1" dirty="0">
              <a:solidFill>
                <a:schemeClr val="bg1"/>
              </a:solidFill>
              <a:effectLst>
                <a:outerShdw blurRad="38100" dist="38100" dir="2700000" algn="tl">
                  <a:srgbClr val="000000">
                    <a:alpha val="43137"/>
                  </a:srgbClr>
                </a:outerShdw>
              </a:effectLst>
              <a:latin typeface="Arial" charset="0"/>
              <a:cs typeface="Arial" charset="0"/>
            </a:endParaRPr>
          </a:p>
          <a:p>
            <a:pPr algn="ctr" eaLnBrk="1" hangingPunct="1">
              <a:defRPr/>
            </a:pPr>
            <a:r>
              <a:rPr lang="en-US" sz="3600" b="1" dirty="0">
                <a:solidFill>
                  <a:schemeClr val="bg1"/>
                </a:solidFill>
                <a:effectLst>
                  <a:outerShdw blurRad="38100" dist="38100" dir="2700000" algn="tl">
                    <a:srgbClr val="000000">
                      <a:alpha val="43137"/>
                    </a:srgbClr>
                  </a:outerShdw>
                </a:effectLst>
                <a:latin typeface="Arial" charset="0"/>
                <a:cs typeface="Arial" charset="0"/>
              </a:rPr>
              <a:t>Let’s follow one set of toxins called </a:t>
            </a:r>
          </a:p>
          <a:p>
            <a:pPr algn="ctr" eaLnBrk="1" hangingPunct="1">
              <a:defRPr/>
            </a:pPr>
            <a:r>
              <a:rPr lang="en-US" sz="6000" b="1" dirty="0">
                <a:solidFill>
                  <a:schemeClr val="bg1"/>
                </a:solidFill>
                <a:effectLst>
                  <a:outerShdw blurRad="38100" dist="38100" dir="2700000" algn="tl">
                    <a:srgbClr val="000000">
                      <a:alpha val="43137"/>
                    </a:srgbClr>
                  </a:outerShdw>
                </a:effectLst>
                <a:latin typeface="Arial" charset="0"/>
                <a:cs typeface="Arial" charset="0"/>
              </a:rPr>
              <a:t>PCBs</a:t>
            </a:r>
          </a:p>
          <a:p>
            <a:pPr algn="ctr" eaLnBrk="1" hangingPunct="1">
              <a:defRPr/>
            </a:pPr>
            <a:r>
              <a:rPr lang="en-US" sz="3600" b="1" dirty="0">
                <a:solidFill>
                  <a:schemeClr val="bg1"/>
                </a:solidFill>
                <a:effectLst>
                  <a:outerShdw blurRad="38100" dist="38100" dir="2700000" algn="tl">
                    <a:srgbClr val="000000">
                      <a:alpha val="43137"/>
                    </a:srgbClr>
                  </a:outerShdw>
                </a:effectLst>
                <a:latin typeface="Roboto"/>
              </a:rPr>
              <a:t>polychlorinated biphenyl </a:t>
            </a:r>
          </a:p>
          <a:p>
            <a:pPr algn="ctr" eaLnBrk="1" hangingPunct="1">
              <a:defRPr/>
            </a:pPr>
            <a:endParaRPr lang="en-US" sz="3600" b="1" dirty="0">
              <a:solidFill>
                <a:schemeClr val="bg1"/>
              </a:solidFill>
              <a:effectLst>
                <a:outerShdw blurRad="38100" dist="38100" dir="2700000" algn="tl">
                  <a:srgbClr val="000000">
                    <a:alpha val="43137"/>
                  </a:srgbClr>
                </a:outerShdw>
              </a:effectLst>
              <a:latin typeface="Roboto"/>
            </a:endParaRPr>
          </a:p>
          <a:p>
            <a:pPr algn="ctr" eaLnBrk="1" hangingPunct="1">
              <a:defRPr/>
            </a:pPr>
            <a:r>
              <a:rPr lang="en-US" sz="3600" b="1" dirty="0">
                <a:solidFill>
                  <a:schemeClr val="bg1"/>
                </a:solidFill>
                <a:effectLst>
                  <a:outerShdw blurRad="38100" dist="38100" dir="2700000" algn="tl">
                    <a:srgbClr val="000000">
                      <a:alpha val="43137"/>
                    </a:srgbClr>
                  </a:outerShdw>
                </a:effectLst>
                <a:latin typeface="Roboto"/>
              </a:rPr>
              <a:t>banned in 1979 but very persistent </a:t>
            </a:r>
          </a:p>
          <a:p>
            <a:pPr algn="ctr" eaLnBrk="1" hangingPunct="1">
              <a:defRPr/>
            </a:pPr>
            <a:r>
              <a:rPr lang="en-US" sz="3600" b="1" dirty="0">
                <a:solidFill>
                  <a:schemeClr val="bg1"/>
                </a:solidFill>
                <a:effectLst>
                  <a:outerShdw blurRad="38100" dist="38100" dir="2700000" algn="tl">
                    <a:srgbClr val="000000">
                      <a:alpha val="43137"/>
                    </a:srgbClr>
                  </a:outerShdw>
                </a:effectLst>
                <a:latin typeface="Roboto"/>
              </a:rPr>
              <a:t>in the food web</a:t>
            </a:r>
            <a:endParaRPr lang="en-US" sz="3600" dirty="0">
              <a:solidFill>
                <a:schemeClr val="bg1"/>
              </a:solidFill>
              <a:effectLst>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val="6389807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3734B-30C1-437D-A3AE-CAD2073D55B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8089A01-8C0D-43E5-A260-F6CEEFA1C94A}"/>
              </a:ext>
            </a:extLst>
          </p:cNvPr>
          <p:cNvSpPr>
            <a:spLocks noGrp="1"/>
          </p:cNvSpPr>
          <p:nvPr>
            <p:ph idx="1"/>
          </p:nvPr>
        </p:nvSpPr>
        <p:spPr/>
        <p:txBody>
          <a:bodyPr/>
          <a:lstStyle/>
          <a:p>
            <a:endParaRPr lang="en-US"/>
          </a:p>
        </p:txBody>
      </p:sp>
      <p:pic>
        <p:nvPicPr>
          <p:cNvPr id="4" name="Picture 2">
            <a:extLst>
              <a:ext uri="{FF2B5EF4-FFF2-40B4-BE49-F238E27FC236}">
                <a16:creationId xmlns:a16="http://schemas.microsoft.com/office/drawing/2014/main" id="{C6613FA5-62AB-4C51-AF18-EFBE4602F0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46" t="21042" r="30894" b="31633"/>
          <a:stretch/>
        </p:blipFill>
        <p:spPr bwMode="auto">
          <a:xfrm>
            <a:off x="-1" y="0"/>
            <a:ext cx="12277157"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9D0AE630-FDD3-44B0-B453-AE17BE576DB0}"/>
              </a:ext>
            </a:extLst>
          </p:cNvPr>
          <p:cNvSpPr/>
          <p:nvPr/>
        </p:nvSpPr>
        <p:spPr>
          <a:xfrm>
            <a:off x="762000" y="819705"/>
            <a:ext cx="6724918" cy="369332"/>
          </a:xfrm>
          <a:prstGeom prst="rect">
            <a:avLst/>
          </a:prstGeom>
        </p:spPr>
        <p:txBody>
          <a:bodyPr wrap="none">
            <a:spAutoFit/>
          </a:bodyPr>
          <a:lstStyle/>
          <a:p>
            <a:r>
              <a:rPr lang="en-US" b="1" i="0" dirty="0">
                <a:solidFill>
                  <a:srgbClr val="222222"/>
                </a:solidFill>
                <a:effectLst/>
                <a:latin typeface="Roboto"/>
              </a:rPr>
              <a:t>polychlorinated biphenyl (banned bu</a:t>
            </a:r>
            <a:r>
              <a:rPr lang="en-US" b="1" dirty="0">
                <a:solidFill>
                  <a:srgbClr val="222222"/>
                </a:solidFill>
                <a:latin typeface="Roboto"/>
              </a:rPr>
              <a:t>t </a:t>
            </a:r>
            <a:r>
              <a:rPr lang="en-US" b="1" i="0" dirty="0">
                <a:solidFill>
                  <a:srgbClr val="222222"/>
                </a:solidFill>
                <a:effectLst/>
                <a:latin typeface="Roboto"/>
              </a:rPr>
              <a:t>persistent chemicals)</a:t>
            </a:r>
            <a:endParaRPr lang="en-US" b="1" dirty="0"/>
          </a:p>
        </p:txBody>
      </p:sp>
    </p:spTree>
    <p:extLst>
      <p:ext uri="{BB962C8B-B14F-4D97-AF65-F5344CB8AC3E}">
        <p14:creationId xmlns:p14="http://schemas.microsoft.com/office/powerpoint/2010/main" val="974054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9B7A1-3863-40BA-B9B4-65638B64914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ABB8FAA-6A2D-48C9-B54D-67CB80876DFC}"/>
              </a:ext>
            </a:extLst>
          </p:cNvPr>
          <p:cNvSpPr>
            <a:spLocks noGrp="1"/>
          </p:cNvSpPr>
          <p:nvPr>
            <p:ph idx="1"/>
          </p:nvPr>
        </p:nvSpPr>
        <p:spPr/>
        <p:txBody>
          <a:bodyPr/>
          <a:lstStyle/>
          <a:p>
            <a:endParaRPr lang="en-US"/>
          </a:p>
        </p:txBody>
      </p:sp>
      <p:pic>
        <p:nvPicPr>
          <p:cNvPr id="4" name="Picture 2">
            <a:extLst>
              <a:ext uri="{FF2B5EF4-FFF2-40B4-BE49-F238E27FC236}">
                <a16:creationId xmlns:a16="http://schemas.microsoft.com/office/drawing/2014/main" id="{29221755-607A-4AEA-B8E9-C65DA1D63A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82" t="25000" r="30776" b="31771"/>
          <a:stretch/>
        </p:blipFill>
        <p:spPr bwMode="auto">
          <a:xfrm>
            <a:off x="-1" y="838200"/>
            <a:ext cx="12410867" cy="528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3663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97167-AAFD-4986-BB5D-3D740444373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289EFA4-8FB5-47AE-A027-ED74B9FEAE9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012AC6A-F0D3-4A15-8455-5F41998931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118" t="17876" r="31206" b="26875"/>
          <a:stretch/>
        </p:blipFill>
        <p:spPr bwMode="auto">
          <a:xfrm>
            <a:off x="15241" y="0"/>
            <a:ext cx="121767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32787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FD58C-FE7D-47AD-9633-739BFD7F118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3213D2B-06B1-46C6-9F31-AF7BE7BB93FA}"/>
              </a:ext>
            </a:extLst>
          </p:cNvPr>
          <p:cNvSpPr>
            <a:spLocks noGrp="1"/>
          </p:cNvSpPr>
          <p:nvPr>
            <p:ph idx="1"/>
          </p:nvPr>
        </p:nvSpPr>
        <p:spPr/>
        <p:txBody>
          <a:bodyPr/>
          <a:lstStyle/>
          <a:p>
            <a:endParaRPr lang="en-US"/>
          </a:p>
        </p:txBody>
      </p:sp>
      <p:pic>
        <p:nvPicPr>
          <p:cNvPr id="4" name="Picture 2">
            <a:extLst>
              <a:ext uri="{FF2B5EF4-FFF2-40B4-BE49-F238E27FC236}">
                <a16:creationId xmlns:a16="http://schemas.microsoft.com/office/drawing/2014/main" id="{FAEA42EE-DF21-414D-8FC5-9E9912A246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56" t="25725" r="31076" b="18371"/>
          <a:stretch/>
        </p:blipFill>
        <p:spPr bwMode="auto">
          <a:xfrm>
            <a:off x="0" y="0"/>
            <a:ext cx="1234310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01466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D1912-4A4E-430C-955A-33C7A2FD64B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CE95BA3-D00B-4B0B-AD51-C7CACEBF2382}"/>
              </a:ext>
            </a:extLst>
          </p:cNvPr>
          <p:cNvSpPr>
            <a:spLocks noGrp="1"/>
          </p:cNvSpPr>
          <p:nvPr>
            <p:ph idx="1"/>
          </p:nvPr>
        </p:nvSpPr>
        <p:spPr/>
        <p:txBody>
          <a:bodyPr/>
          <a:lstStyle/>
          <a:p>
            <a:endParaRPr lang="en-US"/>
          </a:p>
        </p:txBody>
      </p:sp>
      <p:pic>
        <p:nvPicPr>
          <p:cNvPr id="143362" name="Picture 2" descr="Image result for duwamish fish advisor">
            <a:extLst>
              <a:ext uri="{FF2B5EF4-FFF2-40B4-BE49-F238E27FC236}">
                <a16:creationId xmlns:a16="http://schemas.microsoft.com/office/drawing/2014/main" id="{C1CFE265-562A-4891-B9E6-ED72B1DDB5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668"/>
          <a:stretch/>
        </p:blipFill>
        <p:spPr bwMode="auto">
          <a:xfrm>
            <a:off x="0" y="0"/>
            <a:ext cx="12233692" cy="7162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8D484A2-0281-4500-BD85-E3E6DD8E4C48}"/>
              </a:ext>
            </a:extLst>
          </p:cNvPr>
          <p:cNvSpPr/>
          <p:nvPr/>
        </p:nvSpPr>
        <p:spPr>
          <a:xfrm>
            <a:off x="5715000" y="5108398"/>
            <a:ext cx="5006499" cy="1200329"/>
          </a:xfrm>
          <a:prstGeom prst="rect">
            <a:avLst/>
          </a:prstGeom>
        </p:spPr>
        <p:txBody>
          <a:bodyPr wrap="none">
            <a:spAutoFit/>
          </a:bodyPr>
          <a:lstStyle/>
          <a:p>
            <a:pPr eaLnBrk="1" hangingPunct="1">
              <a:defRPr/>
            </a:pPr>
            <a:r>
              <a:rPr lang="en-US" sz="3600" b="1" dirty="0">
                <a:solidFill>
                  <a:schemeClr val="bg1"/>
                </a:solidFill>
                <a:effectLst>
                  <a:outerShdw blurRad="38100" dist="38100" dir="2700000" algn="tl">
                    <a:srgbClr val="000000">
                      <a:alpha val="43137"/>
                    </a:srgbClr>
                  </a:outerShdw>
                </a:effectLst>
                <a:latin typeface="Arial" charset="0"/>
                <a:cs typeface="Arial" charset="0"/>
              </a:rPr>
              <a:t>What about our place </a:t>
            </a:r>
          </a:p>
          <a:p>
            <a:pPr eaLnBrk="1" hangingPunct="1">
              <a:defRPr/>
            </a:pPr>
            <a:r>
              <a:rPr lang="en-US" sz="3600" b="1" dirty="0">
                <a:solidFill>
                  <a:schemeClr val="bg1"/>
                </a:solidFill>
                <a:effectLst>
                  <a:outerShdw blurRad="38100" dist="38100" dir="2700000" algn="tl">
                    <a:srgbClr val="000000">
                      <a:alpha val="43137"/>
                    </a:srgbClr>
                  </a:outerShdw>
                </a:effectLst>
                <a:latin typeface="Arial" charset="0"/>
                <a:cs typeface="Arial" charset="0"/>
              </a:rPr>
              <a:t>in the food web? </a:t>
            </a:r>
          </a:p>
        </p:txBody>
      </p:sp>
    </p:spTree>
    <p:extLst>
      <p:ext uri="{BB962C8B-B14F-4D97-AF65-F5344CB8AC3E}">
        <p14:creationId xmlns:p14="http://schemas.microsoft.com/office/powerpoint/2010/main" val="25720879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CB298D6A-8EB8-4490-A923-822EB0F33052}"/>
              </a:ext>
            </a:extLst>
          </p:cNvPr>
          <p:cNvSpPr>
            <a:spLocks noGrp="1"/>
          </p:cNvSpPr>
          <p:nvPr>
            <p:ph type="title"/>
          </p:nvPr>
        </p:nvSpPr>
        <p:spPr/>
        <p:txBody>
          <a:bodyPr/>
          <a:lstStyle/>
          <a:p>
            <a:endParaRPr lang="en-US" altLang="en-US"/>
          </a:p>
        </p:txBody>
      </p:sp>
      <p:sp>
        <p:nvSpPr>
          <p:cNvPr id="43011" name="Content Placeholder 2">
            <a:extLst>
              <a:ext uri="{FF2B5EF4-FFF2-40B4-BE49-F238E27FC236}">
                <a16:creationId xmlns:a16="http://schemas.microsoft.com/office/drawing/2014/main" id="{BF21BF30-7534-4D59-A3DA-5365BB2BFDF0}"/>
              </a:ext>
            </a:extLst>
          </p:cNvPr>
          <p:cNvSpPr>
            <a:spLocks noGrp="1"/>
          </p:cNvSpPr>
          <p:nvPr>
            <p:ph idx="1"/>
          </p:nvPr>
        </p:nvSpPr>
        <p:spPr/>
        <p:txBody>
          <a:bodyPr/>
          <a:lstStyle/>
          <a:p>
            <a:endParaRPr lang="en-US" altLang="en-US" dirty="0"/>
          </a:p>
        </p:txBody>
      </p:sp>
      <p:pic>
        <p:nvPicPr>
          <p:cNvPr id="43012" name="Picture 2" descr="http://www.freewebs.com/toolkitbarnstable/oil-runoff-into-storm-drain.jpg">
            <a:extLst>
              <a:ext uri="{FF2B5EF4-FFF2-40B4-BE49-F238E27FC236}">
                <a16:creationId xmlns:a16="http://schemas.microsoft.com/office/drawing/2014/main" id="{F740B049-D54A-45E9-9552-3376C2BC0E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8563"/>
          <a:stretch/>
        </p:blipFill>
        <p:spPr bwMode="auto">
          <a:xfrm>
            <a:off x="-1" y="0"/>
            <a:ext cx="1259292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D5078DF-F7F4-4C74-BA62-845E58ECEDAF}"/>
              </a:ext>
            </a:extLst>
          </p:cNvPr>
          <p:cNvSpPr/>
          <p:nvPr/>
        </p:nvSpPr>
        <p:spPr>
          <a:xfrm>
            <a:off x="3352800" y="3853219"/>
            <a:ext cx="8020665" cy="1754326"/>
          </a:xfrm>
          <a:prstGeom prst="rect">
            <a:avLst/>
          </a:prstGeom>
        </p:spPr>
        <p:txBody>
          <a:bodyPr wrap="square">
            <a:spAutoFit/>
          </a:bodyPr>
          <a:lstStyle/>
          <a:p>
            <a:pPr algn="r" eaLnBrk="1" hangingPunct="1">
              <a:defRPr/>
            </a:pPr>
            <a:r>
              <a:rPr lang="en-US" sz="3600" b="1" dirty="0">
                <a:solidFill>
                  <a:schemeClr val="bg1"/>
                </a:solidFill>
                <a:effectLst>
                  <a:outerShdw blurRad="38100" dist="38100" dir="2700000" algn="tl">
                    <a:srgbClr val="000000">
                      <a:alpha val="43137"/>
                    </a:srgbClr>
                  </a:outerShdw>
                </a:effectLst>
                <a:latin typeface="Arial" charset="0"/>
                <a:cs typeface="Arial" charset="0"/>
              </a:rPr>
              <a:t>What are the sources of </a:t>
            </a:r>
          </a:p>
          <a:p>
            <a:pPr algn="r" eaLnBrk="1" hangingPunct="1">
              <a:defRPr/>
            </a:pPr>
            <a:r>
              <a:rPr lang="en-US" sz="3600" b="1" dirty="0">
                <a:solidFill>
                  <a:schemeClr val="bg1"/>
                </a:solidFill>
                <a:effectLst>
                  <a:outerShdw blurRad="38100" dist="38100" dir="2700000" algn="tl">
                    <a:srgbClr val="000000">
                      <a:alpha val="43137"/>
                    </a:srgbClr>
                  </a:outerShdw>
                </a:effectLst>
                <a:latin typeface="Arial" charset="0"/>
                <a:cs typeface="Arial" charset="0"/>
              </a:rPr>
              <a:t>pollution in stormwater runoff?</a:t>
            </a:r>
          </a:p>
          <a:p>
            <a:pPr algn="r" eaLnBrk="1" hangingPunct="1">
              <a:defRPr/>
            </a:pPr>
            <a:endParaRPr lang="en-US" sz="3600" b="1" dirty="0">
              <a:solidFill>
                <a:schemeClr val="bg1"/>
              </a:solidFill>
              <a:effectLst>
                <a:outerShdw blurRad="38100" dist="38100" dir="2700000" algn="tl">
                  <a:srgbClr val="000000">
                    <a:alpha val="43137"/>
                  </a:srgbClr>
                </a:outerShdw>
              </a:effectLst>
              <a:latin typeface="Arial" charset="0"/>
              <a:cs typeface="Arial"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500886-F152-423C-8D6D-EDA8EFD77B03}"/>
              </a:ext>
            </a:extLst>
          </p:cNvPr>
          <p:cNvSpPr/>
          <p:nvPr/>
        </p:nvSpPr>
        <p:spPr>
          <a:xfrm>
            <a:off x="1676400" y="533400"/>
            <a:ext cx="8763000" cy="369293"/>
          </a:xfrm>
          <a:prstGeom prst="rect">
            <a:avLst/>
          </a:prstGeom>
        </p:spPr>
        <p:txBody>
          <a:bodyPr wrap="square">
            <a:spAutoFit/>
          </a:bodyPr>
          <a:lstStyle/>
          <a:p>
            <a:r>
              <a:rPr lang="en-US" b="1" dirty="0">
                <a:latin typeface="Arial" charset="0"/>
                <a:cs typeface="Arial" charset="0"/>
              </a:rPr>
              <a:t>  Source of Toxin                                                                              Solution </a:t>
            </a:r>
            <a:endParaRPr lang="en-US" dirty="0"/>
          </a:p>
        </p:txBody>
      </p:sp>
      <p:cxnSp>
        <p:nvCxnSpPr>
          <p:cNvPr id="6" name="Straight Connector 5">
            <a:extLst>
              <a:ext uri="{FF2B5EF4-FFF2-40B4-BE49-F238E27FC236}">
                <a16:creationId xmlns:a16="http://schemas.microsoft.com/office/drawing/2014/main" id="{D153BDD5-E557-4F05-BB94-DE640C8175F4}"/>
              </a:ext>
            </a:extLst>
          </p:cNvPr>
          <p:cNvCxnSpPr/>
          <p:nvPr/>
        </p:nvCxnSpPr>
        <p:spPr>
          <a:xfrm>
            <a:off x="609600" y="1143000"/>
            <a:ext cx="10896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216F801-840C-4CEA-B0C9-AEDD2370692F}"/>
              </a:ext>
            </a:extLst>
          </p:cNvPr>
          <p:cNvCxnSpPr>
            <a:cxnSpLocks/>
          </p:cNvCxnSpPr>
          <p:nvPr/>
        </p:nvCxnSpPr>
        <p:spPr>
          <a:xfrm flipV="1">
            <a:off x="6057900" y="533400"/>
            <a:ext cx="0" cy="6019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D9537724-C213-423C-B474-068D3B1DE33A}"/>
              </a:ext>
            </a:extLst>
          </p:cNvPr>
          <p:cNvSpPr/>
          <p:nvPr/>
        </p:nvSpPr>
        <p:spPr>
          <a:xfrm>
            <a:off x="533400" y="1383308"/>
            <a:ext cx="3743626" cy="369332"/>
          </a:xfrm>
          <a:prstGeom prst="rect">
            <a:avLst/>
          </a:prstGeom>
        </p:spPr>
        <p:txBody>
          <a:bodyPr wrap="square">
            <a:spAutoFit/>
          </a:bodyPr>
          <a:lstStyle/>
          <a:p>
            <a:r>
              <a:rPr lang="en-US" b="1" dirty="0">
                <a:latin typeface="Arial" charset="0"/>
                <a:cs typeface="Arial" charset="0"/>
              </a:rPr>
              <a:t>PCBs</a:t>
            </a:r>
            <a:endParaRPr lang="en-US" dirty="0"/>
          </a:p>
        </p:txBody>
      </p:sp>
      <p:sp>
        <p:nvSpPr>
          <p:cNvPr id="8" name="Rectangle 7">
            <a:extLst>
              <a:ext uri="{FF2B5EF4-FFF2-40B4-BE49-F238E27FC236}">
                <a16:creationId xmlns:a16="http://schemas.microsoft.com/office/drawing/2014/main" id="{998AA290-57A3-4B7F-B46B-615095E73AAF}"/>
              </a:ext>
            </a:extLst>
          </p:cNvPr>
          <p:cNvSpPr/>
          <p:nvPr/>
        </p:nvSpPr>
        <p:spPr>
          <a:xfrm>
            <a:off x="6376836" y="1383309"/>
            <a:ext cx="5434159" cy="923330"/>
          </a:xfrm>
          <a:prstGeom prst="rect">
            <a:avLst/>
          </a:prstGeom>
        </p:spPr>
        <p:txBody>
          <a:bodyPr wrap="square">
            <a:spAutoFit/>
          </a:bodyPr>
          <a:lstStyle/>
          <a:p>
            <a:r>
              <a:rPr lang="en-US" b="1" dirty="0">
                <a:latin typeface="Arial" charset="0"/>
                <a:cs typeface="Arial" charset="0"/>
              </a:rPr>
              <a:t>Enact a law to ban PCB’s</a:t>
            </a:r>
          </a:p>
          <a:p>
            <a:r>
              <a:rPr lang="en-US" b="1" dirty="0">
                <a:latin typeface="Arial" charset="0"/>
                <a:cs typeface="Arial" charset="0"/>
              </a:rPr>
              <a:t>Invent other chemical solutions to replace PCBs </a:t>
            </a:r>
          </a:p>
          <a:p>
            <a:r>
              <a:rPr lang="en-US" b="1" dirty="0">
                <a:latin typeface="Arial" charset="0"/>
                <a:cs typeface="Arial" charset="0"/>
              </a:rPr>
              <a:t>Remove old materials with PCB’s </a:t>
            </a:r>
            <a:endParaRPr lang="en-US" dirty="0"/>
          </a:p>
        </p:txBody>
      </p:sp>
    </p:spTree>
    <p:extLst>
      <p:ext uri="{BB962C8B-B14F-4D97-AF65-F5344CB8AC3E}">
        <p14:creationId xmlns:p14="http://schemas.microsoft.com/office/powerpoint/2010/main" val="2744688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DDE5F593-7BE3-4BDD-A656-BE88B7132E27}"/>
              </a:ext>
            </a:extLst>
          </p:cNvPr>
          <p:cNvSpPr>
            <a:spLocks noGrp="1"/>
          </p:cNvSpPr>
          <p:nvPr>
            <p:ph type="title"/>
          </p:nvPr>
        </p:nvSpPr>
        <p:spPr/>
        <p:txBody>
          <a:bodyPr/>
          <a:lstStyle/>
          <a:p>
            <a:endParaRPr lang="en-US" altLang="en-US"/>
          </a:p>
        </p:txBody>
      </p:sp>
      <p:sp>
        <p:nvSpPr>
          <p:cNvPr id="45059" name="Content Placeholder 2">
            <a:extLst>
              <a:ext uri="{FF2B5EF4-FFF2-40B4-BE49-F238E27FC236}">
                <a16:creationId xmlns:a16="http://schemas.microsoft.com/office/drawing/2014/main" id="{4CE6B201-C591-4A08-934C-7E7261108BDD}"/>
              </a:ext>
            </a:extLst>
          </p:cNvPr>
          <p:cNvSpPr>
            <a:spLocks noGrp="1"/>
          </p:cNvSpPr>
          <p:nvPr>
            <p:ph idx="1"/>
          </p:nvPr>
        </p:nvSpPr>
        <p:spPr/>
        <p:txBody>
          <a:bodyPr/>
          <a:lstStyle/>
          <a:p>
            <a:endParaRPr lang="en-US" altLang="en-US"/>
          </a:p>
        </p:txBody>
      </p:sp>
      <p:pic>
        <p:nvPicPr>
          <p:cNvPr id="45060" name="Picture 2" descr="C:\Users\Peter\Documents\CEDAR RIVER\REPORT\PHOTOS\MUFFLERS\mufflers 019.JPG">
            <a:extLst>
              <a:ext uri="{FF2B5EF4-FFF2-40B4-BE49-F238E27FC236}">
                <a16:creationId xmlns:a16="http://schemas.microsoft.com/office/drawing/2014/main" id="{517A52DE-8578-4954-B218-D08FC46A80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47982AA-4D8D-47ED-B33F-EDAB7A886985}"/>
              </a:ext>
            </a:extLst>
          </p:cNvPr>
          <p:cNvSpPr/>
          <p:nvPr/>
        </p:nvSpPr>
        <p:spPr>
          <a:xfrm>
            <a:off x="4371975" y="5740400"/>
            <a:ext cx="1550988" cy="584200"/>
          </a:xfrm>
          <a:prstGeom prst="rect">
            <a:avLst/>
          </a:prstGeom>
        </p:spPr>
        <p:txBody>
          <a:bodyPr wrap="none">
            <a:spAutoFit/>
          </a:bodyPr>
          <a:lstStyle/>
          <a:p>
            <a:pPr eaLnBrk="1" hangingPunct="1">
              <a:defRPr/>
            </a:pPr>
            <a:r>
              <a:rPr lang="en-US" sz="3200" b="1" dirty="0">
                <a:solidFill>
                  <a:schemeClr val="bg1"/>
                </a:solidFill>
                <a:effectLst>
                  <a:outerShdw blurRad="38100" dist="38100" dir="2700000" algn="tl">
                    <a:srgbClr val="000000">
                      <a:alpha val="43137"/>
                    </a:srgbClr>
                  </a:outerShdw>
                </a:effectLst>
                <a:latin typeface="Arial" charset="0"/>
                <a:cs typeface="Arial" charset="0"/>
              </a:rPr>
              <a:t>oil drip</a:t>
            </a:r>
            <a:endParaRPr lang="en-US" sz="3200" b="1" dirty="0">
              <a:solidFill>
                <a:schemeClr val="bg1"/>
              </a:solidFill>
              <a:latin typeface="Arial" charset="0"/>
              <a:cs typeface="Arial"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1336A37C-1848-41BA-B7A5-7C4D8DCA749D}"/>
              </a:ext>
            </a:extLst>
          </p:cNvPr>
          <p:cNvSpPr>
            <a:spLocks noGrp="1"/>
          </p:cNvSpPr>
          <p:nvPr>
            <p:ph type="title"/>
          </p:nvPr>
        </p:nvSpPr>
        <p:spPr/>
        <p:txBody>
          <a:bodyPr/>
          <a:lstStyle/>
          <a:p>
            <a:endParaRPr lang="en-US" altLang="en-US"/>
          </a:p>
        </p:txBody>
      </p:sp>
      <p:sp>
        <p:nvSpPr>
          <p:cNvPr id="12291" name="Content Placeholder 2">
            <a:extLst>
              <a:ext uri="{FF2B5EF4-FFF2-40B4-BE49-F238E27FC236}">
                <a16:creationId xmlns:a16="http://schemas.microsoft.com/office/drawing/2014/main" id="{BEA31885-78B9-48A8-A04F-9DC90A8B89F1}"/>
              </a:ext>
            </a:extLst>
          </p:cNvPr>
          <p:cNvSpPr>
            <a:spLocks noGrp="1"/>
          </p:cNvSpPr>
          <p:nvPr>
            <p:ph idx="1"/>
          </p:nvPr>
        </p:nvSpPr>
        <p:spPr/>
        <p:txBody>
          <a:bodyPr/>
          <a:lstStyle/>
          <a:p>
            <a:endParaRPr lang="en-US" altLang="en-US"/>
          </a:p>
        </p:txBody>
      </p:sp>
      <p:pic>
        <p:nvPicPr>
          <p:cNvPr id="12292" name="Picture 2" descr="http://justinsomnia.org/images/sonoma-coast-state-park-pomo-canyon-tree-ring-looking-up-big.jpg">
            <a:extLst>
              <a:ext uri="{FF2B5EF4-FFF2-40B4-BE49-F238E27FC236}">
                <a16:creationId xmlns:a16="http://schemas.microsoft.com/office/drawing/2014/main" id="{528A0F80-7252-4254-926E-EC370BC6BD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222"/>
          <a:stretch/>
        </p:blipFill>
        <p:spPr bwMode="auto">
          <a:xfrm>
            <a:off x="0" y="-295622"/>
            <a:ext cx="12192000" cy="7130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5180AA2-E95C-4A34-A258-ECCDB902C266}"/>
              </a:ext>
            </a:extLst>
          </p:cNvPr>
          <p:cNvSpPr/>
          <p:nvPr/>
        </p:nvSpPr>
        <p:spPr>
          <a:xfrm>
            <a:off x="6858000" y="5034806"/>
            <a:ext cx="4570412" cy="1200150"/>
          </a:xfrm>
          <a:prstGeom prst="rect">
            <a:avLst/>
          </a:prstGeom>
        </p:spPr>
        <p:txBody>
          <a:bodyPr wrap="none">
            <a:spAutoFit/>
          </a:bodyPr>
          <a:lstStyle/>
          <a:p>
            <a:pPr eaLnBrk="1" hangingPunct="1">
              <a:defRPr/>
            </a:pPr>
            <a:r>
              <a:rPr lang="en-US" sz="3600" b="1" dirty="0">
                <a:solidFill>
                  <a:schemeClr val="bg1"/>
                </a:solidFill>
                <a:effectLst>
                  <a:outerShdw blurRad="38100" dist="38100" dir="2700000" algn="tl">
                    <a:srgbClr val="000000">
                      <a:alpha val="43137"/>
                    </a:srgbClr>
                  </a:outerShdw>
                </a:effectLst>
                <a:latin typeface="Arial" charset="0"/>
                <a:cs typeface="Arial" charset="0"/>
              </a:rPr>
              <a:t>40% is captured </a:t>
            </a:r>
          </a:p>
          <a:p>
            <a:pPr eaLnBrk="1" hangingPunct="1">
              <a:defRPr/>
            </a:pPr>
            <a:r>
              <a:rPr lang="en-US" sz="3600" b="1" dirty="0">
                <a:solidFill>
                  <a:schemeClr val="bg1"/>
                </a:solidFill>
                <a:effectLst>
                  <a:outerShdw blurRad="38100" dist="38100" dir="2700000" algn="tl">
                    <a:srgbClr val="000000">
                      <a:alpha val="43137"/>
                    </a:srgbClr>
                  </a:outerShdw>
                </a:effectLst>
                <a:latin typeface="Arial" charset="0"/>
                <a:cs typeface="Arial" charset="0"/>
              </a:rPr>
              <a:t>in the forest canopy</a:t>
            </a:r>
            <a:endParaRPr lang="en-US" sz="3600" b="1" dirty="0">
              <a:solidFill>
                <a:schemeClr val="bg1"/>
              </a:solidFill>
              <a:latin typeface="Arial" charset="0"/>
              <a:cs typeface="Arial"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6F2256EE-9F10-4396-8827-508E8CD51EE0}"/>
              </a:ext>
            </a:extLst>
          </p:cNvPr>
          <p:cNvSpPr>
            <a:spLocks noGrp="1"/>
          </p:cNvSpPr>
          <p:nvPr>
            <p:ph type="title"/>
          </p:nvPr>
        </p:nvSpPr>
        <p:spPr/>
        <p:txBody>
          <a:bodyPr/>
          <a:lstStyle/>
          <a:p>
            <a:endParaRPr lang="en-US" altLang="en-US"/>
          </a:p>
        </p:txBody>
      </p:sp>
      <p:sp>
        <p:nvSpPr>
          <p:cNvPr id="46083" name="Content Placeholder 2">
            <a:extLst>
              <a:ext uri="{FF2B5EF4-FFF2-40B4-BE49-F238E27FC236}">
                <a16:creationId xmlns:a16="http://schemas.microsoft.com/office/drawing/2014/main" id="{2BF4F90C-04E2-42F8-8456-AD6A6D1F4126}"/>
              </a:ext>
            </a:extLst>
          </p:cNvPr>
          <p:cNvSpPr>
            <a:spLocks noGrp="1"/>
          </p:cNvSpPr>
          <p:nvPr>
            <p:ph idx="1"/>
          </p:nvPr>
        </p:nvSpPr>
        <p:spPr/>
        <p:txBody>
          <a:bodyPr/>
          <a:lstStyle/>
          <a:p>
            <a:endParaRPr lang="en-US" altLang="en-US"/>
          </a:p>
        </p:txBody>
      </p:sp>
      <p:pic>
        <p:nvPicPr>
          <p:cNvPr id="46084" name="Picture 2" descr="C:\Users\Peter\Documents\CEDAR RIVER\REPORT\PHOTOS\MUFFLERS\mufflers 019.JPG">
            <a:extLst>
              <a:ext uri="{FF2B5EF4-FFF2-40B4-BE49-F238E27FC236}">
                <a16:creationId xmlns:a16="http://schemas.microsoft.com/office/drawing/2014/main" id="{A1162283-CAFB-4181-98B0-6DD97E4F7C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2" descr="http://crosscut.com/media/resized_image/story_image/car_leaks_puget_sound_1_fit_300x300.jpg">
            <a:extLst>
              <a:ext uri="{FF2B5EF4-FFF2-40B4-BE49-F238E27FC236}">
                <a16:creationId xmlns:a16="http://schemas.microsoft.com/office/drawing/2014/main" id="{D2E24D1D-3AC6-4F2D-A918-6C779A470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790700"/>
            <a:ext cx="4368800" cy="3276600"/>
          </a:xfrm>
          <a:prstGeom prst="rect">
            <a:avLst/>
          </a:prstGeom>
          <a:noFill/>
          <a:ln w="730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5D8D278-56CB-43E1-8822-D6A24A23BC99}"/>
              </a:ext>
            </a:extLst>
          </p:cNvPr>
          <p:cNvSpPr/>
          <p:nvPr/>
        </p:nvSpPr>
        <p:spPr>
          <a:xfrm>
            <a:off x="4470400" y="5562601"/>
            <a:ext cx="5143500" cy="708025"/>
          </a:xfrm>
          <a:prstGeom prst="rect">
            <a:avLst/>
          </a:prstGeom>
        </p:spPr>
        <p:txBody>
          <a:bodyPr wrap="none">
            <a:spAutoFit/>
          </a:bodyPr>
          <a:lstStyle/>
          <a:p>
            <a:pPr eaLnBrk="1" hangingPunct="1">
              <a:defRPr/>
            </a:pPr>
            <a:r>
              <a:rPr lang="en-US" sz="4000" b="1" dirty="0">
                <a:solidFill>
                  <a:schemeClr val="bg1"/>
                </a:solidFill>
                <a:effectLst>
                  <a:outerShdw blurRad="38100" dist="38100" dir="2700000" algn="tl">
                    <a:srgbClr val="000000">
                      <a:alpha val="43137"/>
                    </a:srgbClr>
                  </a:outerShdw>
                </a:effectLst>
                <a:latin typeface="Arial" charset="0"/>
                <a:cs typeface="Arial" charset="0"/>
              </a:rPr>
              <a:t>Don’t Drip and Drive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3779CC5B-70B2-4327-8F9F-F4B53B098066}"/>
              </a:ext>
            </a:extLst>
          </p:cNvPr>
          <p:cNvSpPr>
            <a:spLocks noGrp="1"/>
          </p:cNvSpPr>
          <p:nvPr>
            <p:ph type="title"/>
          </p:nvPr>
        </p:nvSpPr>
        <p:spPr/>
        <p:txBody>
          <a:bodyPr/>
          <a:lstStyle/>
          <a:p>
            <a:endParaRPr lang="en-US" altLang="en-US"/>
          </a:p>
        </p:txBody>
      </p:sp>
      <p:sp>
        <p:nvSpPr>
          <p:cNvPr id="47107" name="Content Placeholder 2">
            <a:extLst>
              <a:ext uri="{FF2B5EF4-FFF2-40B4-BE49-F238E27FC236}">
                <a16:creationId xmlns:a16="http://schemas.microsoft.com/office/drawing/2014/main" id="{F11C2D2C-A6CD-4A10-B0DE-5AD27D644A21}"/>
              </a:ext>
            </a:extLst>
          </p:cNvPr>
          <p:cNvSpPr>
            <a:spLocks noGrp="1"/>
          </p:cNvSpPr>
          <p:nvPr>
            <p:ph idx="1"/>
          </p:nvPr>
        </p:nvSpPr>
        <p:spPr/>
        <p:txBody>
          <a:bodyPr/>
          <a:lstStyle/>
          <a:p>
            <a:endParaRPr lang="en-US" altLang="en-US"/>
          </a:p>
        </p:txBody>
      </p:sp>
      <p:pic>
        <p:nvPicPr>
          <p:cNvPr id="47108" name="Picture 2" descr="C:\Users\Peter\Documents\CEDAR RIVER\REPORT\PHOTOS\MUFFLERS\mufflers 019.JPG">
            <a:extLst>
              <a:ext uri="{FF2B5EF4-FFF2-40B4-BE49-F238E27FC236}">
                <a16:creationId xmlns:a16="http://schemas.microsoft.com/office/drawing/2014/main" id="{861620BD-1A51-4379-950E-DB15F7DDF2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1E007889-BF79-40A5-A008-9D2D2579C43E}"/>
              </a:ext>
            </a:extLst>
          </p:cNvPr>
          <p:cNvSpPr/>
          <p:nvPr/>
        </p:nvSpPr>
        <p:spPr>
          <a:xfrm>
            <a:off x="8375650" y="457201"/>
            <a:ext cx="1117600" cy="1077913"/>
          </a:xfrm>
          <a:prstGeom prst="rect">
            <a:avLst/>
          </a:prstGeom>
        </p:spPr>
        <p:txBody>
          <a:bodyPr wrap="none">
            <a:spAutoFit/>
          </a:bodyPr>
          <a:lstStyle/>
          <a:p>
            <a:pPr eaLnBrk="1" hangingPunct="1">
              <a:defRPr/>
            </a:pPr>
            <a:r>
              <a:rPr lang="en-US" sz="3200" b="1" dirty="0">
                <a:solidFill>
                  <a:schemeClr val="bg1"/>
                </a:solidFill>
                <a:effectLst>
                  <a:outerShdw blurRad="38100" dist="38100" dir="2700000" algn="tl">
                    <a:srgbClr val="000000">
                      <a:alpha val="43137"/>
                    </a:srgbClr>
                  </a:outerShdw>
                </a:effectLst>
                <a:latin typeface="Arial" charset="0"/>
                <a:cs typeface="Arial" charset="0"/>
              </a:rPr>
              <a:t>acid </a:t>
            </a:r>
          </a:p>
          <a:p>
            <a:pPr eaLnBrk="1" hangingPunct="1">
              <a:defRPr/>
            </a:pPr>
            <a:r>
              <a:rPr lang="en-US" sz="3200" b="1" dirty="0">
                <a:solidFill>
                  <a:schemeClr val="bg1"/>
                </a:solidFill>
                <a:effectLst>
                  <a:outerShdw blurRad="38100" dist="38100" dir="2700000" algn="tl">
                    <a:srgbClr val="000000">
                      <a:alpha val="43137"/>
                    </a:srgbClr>
                  </a:outerShdw>
                </a:effectLst>
                <a:latin typeface="Arial" charset="0"/>
                <a:cs typeface="Arial" charset="0"/>
              </a:rPr>
              <a:t>rain</a:t>
            </a:r>
            <a:endParaRPr lang="en-US" sz="3200" b="1" dirty="0">
              <a:solidFill>
                <a:schemeClr val="bg1"/>
              </a:solidFill>
              <a:latin typeface="Arial" charset="0"/>
              <a:cs typeface="Arial"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4FF12629-FCF7-4F1D-B7E8-323433B347D7}"/>
              </a:ext>
            </a:extLst>
          </p:cNvPr>
          <p:cNvSpPr>
            <a:spLocks noGrp="1"/>
          </p:cNvSpPr>
          <p:nvPr>
            <p:ph type="title"/>
          </p:nvPr>
        </p:nvSpPr>
        <p:spPr/>
        <p:txBody>
          <a:bodyPr/>
          <a:lstStyle/>
          <a:p>
            <a:endParaRPr lang="en-US" altLang="en-US"/>
          </a:p>
        </p:txBody>
      </p:sp>
      <p:sp>
        <p:nvSpPr>
          <p:cNvPr id="48131" name="Content Placeholder 2">
            <a:extLst>
              <a:ext uri="{FF2B5EF4-FFF2-40B4-BE49-F238E27FC236}">
                <a16:creationId xmlns:a16="http://schemas.microsoft.com/office/drawing/2014/main" id="{313C93DA-563D-4214-A5B4-377DB06DC22B}"/>
              </a:ext>
            </a:extLst>
          </p:cNvPr>
          <p:cNvSpPr>
            <a:spLocks noGrp="1"/>
          </p:cNvSpPr>
          <p:nvPr>
            <p:ph idx="1"/>
          </p:nvPr>
        </p:nvSpPr>
        <p:spPr/>
        <p:txBody>
          <a:bodyPr/>
          <a:lstStyle/>
          <a:p>
            <a:endParaRPr lang="en-US" altLang="en-US"/>
          </a:p>
        </p:txBody>
      </p:sp>
      <p:pic>
        <p:nvPicPr>
          <p:cNvPr id="48132" name="Picture 2" descr="http://upload.wikimedia.org/wikipedia/commons/9/91/Ride_and_Drive_EVs_Plug'n_Drive_Ontario.jpg">
            <a:extLst>
              <a:ext uri="{FF2B5EF4-FFF2-40B4-BE49-F238E27FC236}">
                <a16:creationId xmlns:a16="http://schemas.microsoft.com/office/drawing/2014/main" id="{1B8E59E0-78B1-45E8-8481-1946823A30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667" b="12223"/>
          <a:stretch/>
        </p:blipFill>
        <p:spPr bwMode="auto">
          <a:xfrm>
            <a:off x="12290" y="0"/>
            <a:ext cx="1267868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98C787A-471A-44E1-B7C9-AB318DC251A2}"/>
              </a:ext>
            </a:extLst>
          </p:cNvPr>
          <p:cNvSpPr/>
          <p:nvPr/>
        </p:nvSpPr>
        <p:spPr>
          <a:xfrm>
            <a:off x="4451395" y="252514"/>
            <a:ext cx="3800475" cy="708025"/>
          </a:xfrm>
          <a:prstGeom prst="rect">
            <a:avLst/>
          </a:prstGeom>
        </p:spPr>
        <p:txBody>
          <a:bodyPr wrap="none">
            <a:spAutoFit/>
          </a:bodyPr>
          <a:lstStyle/>
          <a:p>
            <a:pPr eaLnBrk="1" hangingPunct="1">
              <a:defRPr/>
            </a:pPr>
            <a:r>
              <a:rPr lang="en-US" sz="4000" b="1" dirty="0">
                <a:solidFill>
                  <a:schemeClr val="bg1"/>
                </a:solidFill>
                <a:effectLst>
                  <a:outerShdw blurRad="38100" dist="38100" dir="2700000" algn="tl">
                    <a:srgbClr val="000000">
                      <a:alpha val="43137"/>
                    </a:srgbClr>
                  </a:outerShdw>
                </a:effectLst>
                <a:latin typeface="Arial" charset="0"/>
                <a:cs typeface="Arial" charset="0"/>
              </a:rPr>
              <a:t>EV Revolution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E0DD3-ECF9-41D6-9825-8C8DB67153A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24ADF66-9A74-4DD1-AE10-6113DACC1F29}"/>
              </a:ext>
            </a:extLst>
          </p:cNvPr>
          <p:cNvSpPr>
            <a:spLocks noGrp="1"/>
          </p:cNvSpPr>
          <p:nvPr>
            <p:ph idx="1"/>
          </p:nvPr>
        </p:nvSpPr>
        <p:spPr/>
        <p:txBody>
          <a:bodyPr/>
          <a:lstStyle/>
          <a:p>
            <a:endParaRPr lang="en-US"/>
          </a:p>
        </p:txBody>
      </p:sp>
      <p:pic>
        <p:nvPicPr>
          <p:cNvPr id="150530" name="Picture 2" descr="Image result for bike to school images">
            <a:extLst>
              <a:ext uri="{FF2B5EF4-FFF2-40B4-BE49-F238E27FC236}">
                <a16:creationId xmlns:a16="http://schemas.microsoft.com/office/drawing/2014/main" id="{8B19317E-A9E3-4E6E-BFE0-0DA73DFD83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666" b="7778"/>
          <a:stretch/>
        </p:blipFill>
        <p:spPr bwMode="auto">
          <a:xfrm>
            <a:off x="19665" y="0"/>
            <a:ext cx="12313722" cy="7010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2948CDA-BE1F-491D-8EA6-EB23CF5DA573}"/>
              </a:ext>
            </a:extLst>
          </p:cNvPr>
          <p:cNvSpPr/>
          <p:nvPr/>
        </p:nvSpPr>
        <p:spPr>
          <a:xfrm>
            <a:off x="7781359" y="4837702"/>
            <a:ext cx="3801041" cy="1323439"/>
          </a:xfrm>
          <a:prstGeom prst="rect">
            <a:avLst/>
          </a:prstGeom>
        </p:spPr>
        <p:txBody>
          <a:bodyPr wrap="none">
            <a:spAutoFit/>
          </a:bodyPr>
          <a:lstStyle/>
          <a:p>
            <a:pPr eaLnBrk="1" hangingPunct="1">
              <a:defRPr/>
            </a:pPr>
            <a:r>
              <a:rPr lang="en-US" sz="4000" b="1" dirty="0">
                <a:solidFill>
                  <a:schemeClr val="bg1"/>
                </a:solidFill>
                <a:effectLst>
                  <a:outerShdw blurRad="38100" dist="38100" dir="2700000" algn="tl">
                    <a:srgbClr val="000000">
                      <a:alpha val="43137"/>
                    </a:srgbClr>
                  </a:outerShdw>
                </a:effectLst>
                <a:latin typeface="Arial" charset="0"/>
                <a:cs typeface="Arial" charset="0"/>
              </a:rPr>
              <a:t>Bike, walk or </a:t>
            </a:r>
          </a:p>
          <a:p>
            <a:pPr eaLnBrk="1" hangingPunct="1">
              <a:defRPr/>
            </a:pPr>
            <a:r>
              <a:rPr lang="en-US" sz="4000" b="1" dirty="0">
                <a:solidFill>
                  <a:schemeClr val="bg1"/>
                </a:solidFill>
                <a:effectLst>
                  <a:outerShdw blurRad="38100" dist="38100" dir="2700000" algn="tl">
                    <a:srgbClr val="000000">
                      <a:alpha val="43137"/>
                    </a:srgbClr>
                  </a:outerShdw>
                </a:effectLst>
                <a:latin typeface="Arial" charset="0"/>
                <a:cs typeface="Arial" charset="0"/>
              </a:rPr>
              <a:t>bus to school  </a:t>
            </a:r>
          </a:p>
        </p:txBody>
      </p:sp>
    </p:spTree>
    <p:extLst>
      <p:ext uri="{BB962C8B-B14F-4D97-AF65-F5344CB8AC3E}">
        <p14:creationId xmlns:p14="http://schemas.microsoft.com/office/powerpoint/2010/main" val="11650104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0FD4FCC4-725B-4064-A220-CBC29DD08941}"/>
              </a:ext>
            </a:extLst>
          </p:cNvPr>
          <p:cNvSpPr>
            <a:spLocks noGrp="1"/>
          </p:cNvSpPr>
          <p:nvPr>
            <p:ph type="title"/>
          </p:nvPr>
        </p:nvSpPr>
        <p:spPr/>
        <p:txBody>
          <a:bodyPr/>
          <a:lstStyle/>
          <a:p>
            <a:endParaRPr lang="en-US" altLang="en-US"/>
          </a:p>
        </p:txBody>
      </p:sp>
      <p:sp>
        <p:nvSpPr>
          <p:cNvPr id="49155" name="Content Placeholder 2">
            <a:extLst>
              <a:ext uri="{FF2B5EF4-FFF2-40B4-BE49-F238E27FC236}">
                <a16:creationId xmlns:a16="http://schemas.microsoft.com/office/drawing/2014/main" id="{84C0547B-97F6-4ADE-B032-57B75CB59106}"/>
              </a:ext>
            </a:extLst>
          </p:cNvPr>
          <p:cNvSpPr>
            <a:spLocks noGrp="1"/>
          </p:cNvSpPr>
          <p:nvPr>
            <p:ph idx="1"/>
          </p:nvPr>
        </p:nvSpPr>
        <p:spPr/>
        <p:txBody>
          <a:bodyPr/>
          <a:lstStyle/>
          <a:p>
            <a:endParaRPr lang="en-US" altLang="en-US"/>
          </a:p>
        </p:txBody>
      </p:sp>
      <p:pic>
        <p:nvPicPr>
          <p:cNvPr id="49156" name="Picture 2" descr="C:\Users\Peter\Documents\CEDAR RIVER\REPORT\PHOTOS\MUFFLERS\mufflers 019.JPG">
            <a:extLst>
              <a:ext uri="{FF2B5EF4-FFF2-40B4-BE49-F238E27FC236}">
                <a16:creationId xmlns:a16="http://schemas.microsoft.com/office/drawing/2014/main" id="{AFEBAAC5-2385-41D3-AF16-03BA0EAE96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68C68385-D035-4709-A4D8-C15E9E557016}"/>
              </a:ext>
            </a:extLst>
          </p:cNvPr>
          <p:cNvSpPr/>
          <p:nvPr/>
        </p:nvSpPr>
        <p:spPr>
          <a:xfrm>
            <a:off x="6881814" y="2503488"/>
            <a:ext cx="2871787" cy="1077912"/>
          </a:xfrm>
          <a:prstGeom prst="rect">
            <a:avLst/>
          </a:prstGeom>
        </p:spPr>
        <p:txBody>
          <a:bodyPr wrap="none">
            <a:spAutoFit/>
          </a:bodyPr>
          <a:lstStyle/>
          <a:p>
            <a:pPr eaLnBrk="1" hangingPunct="1">
              <a:defRPr/>
            </a:pPr>
            <a:r>
              <a:rPr lang="en-US" sz="3200" b="1" dirty="0">
                <a:solidFill>
                  <a:schemeClr val="bg1"/>
                </a:solidFill>
                <a:effectLst>
                  <a:outerShdw blurRad="38100" dist="38100" dir="2700000" algn="tl">
                    <a:srgbClr val="000000">
                      <a:alpha val="43137"/>
                    </a:srgbClr>
                  </a:outerShdw>
                </a:effectLst>
                <a:latin typeface="Arial" charset="0"/>
                <a:cs typeface="Arial" charset="0"/>
              </a:rPr>
              <a:t>copper brake </a:t>
            </a:r>
          </a:p>
          <a:p>
            <a:pPr eaLnBrk="1" hangingPunct="1">
              <a:defRPr/>
            </a:pPr>
            <a:r>
              <a:rPr lang="en-US" sz="3200" b="1" dirty="0">
                <a:solidFill>
                  <a:schemeClr val="bg1"/>
                </a:solidFill>
                <a:effectLst>
                  <a:outerShdw blurRad="38100" dist="38100" dir="2700000" algn="tl">
                    <a:srgbClr val="000000">
                      <a:alpha val="43137"/>
                    </a:srgbClr>
                  </a:outerShdw>
                </a:effectLst>
                <a:latin typeface="Arial" charset="0"/>
                <a:cs typeface="Arial" charset="0"/>
              </a:rPr>
              <a:t>pad lining</a:t>
            </a:r>
            <a:endParaRPr lang="en-US" sz="3200" b="1" dirty="0">
              <a:solidFill>
                <a:schemeClr val="bg1"/>
              </a:solidFill>
              <a:latin typeface="Arial" charset="0"/>
              <a:cs typeface="Arial"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DFCDAD8F-F389-441B-9A2A-3D9C6834192B}"/>
              </a:ext>
            </a:extLst>
          </p:cNvPr>
          <p:cNvSpPr>
            <a:spLocks noGrp="1"/>
          </p:cNvSpPr>
          <p:nvPr>
            <p:ph type="title"/>
          </p:nvPr>
        </p:nvSpPr>
        <p:spPr/>
        <p:txBody>
          <a:bodyPr/>
          <a:lstStyle/>
          <a:p>
            <a:pPr eaLnBrk="1" hangingPunct="1"/>
            <a:r>
              <a:rPr lang="en-US" altLang="en-US"/>
              <a:t>Brake pad diagam</a:t>
            </a:r>
          </a:p>
        </p:txBody>
      </p:sp>
      <p:pic>
        <p:nvPicPr>
          <p:cNvPr id="50179" name="Picture 3">
            <a:extLst>
              <a:ext uri="{FF2B5EF4-FFF2-40B4-BE49-F238E27FC236}">
                <a16:creationId xmlns:a16="http://schemas.microsoft.com/office/drawing/2014/main" id="{B18F4D10-0937-4986-9235-BF5E895295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222" t="38438" r="25000" b="4356"/>
          <a:stretch>
            <a:fillRect/>
          </a:stretch>
        </p:blipFill>
        <p:spPr bwMode="auto">
          <a:xfrm>
            <a:off x="1508125" y="1"/>
            <a:ext cx="91440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a:extLst>
              <a:ext uri="{FF2B5EF4-FFF2-40B4-BE49-F238E27FC236}">
                <a16:creationId xmlns:a16="http://schemas.microsoft.com/office/drawing/2014/main" id="{F6CFFEED-B2DF-4DC2-BF26-1F280F3B9DAA}"/>
              </a:ext>
            </a:extLst>
          </p:cNvPr>
          <p:cNvPicPr>
            <a:picLocks noChangeAspect="1" noChangeArrowheads="1"/>
          </p:cNvPicPr>
          <p:nvPr/>
        </p:nvPicPr>
        <p:blipFill rotWithShape="1">
          <a:blip r:embed="rId2">
            <a:lum contrast="20000"/>
            <a:extLst>
              <a:ext uri="{28A0092B-C50C-407E-A947-70E740481C1C}">
                <a14:useLocalDpi xmlns:a14="http://schemas.microsoft.com/office/drawing/2010/main" val="0"/>
              </a:ext>
            </a:extLst>
          </a:blip>
          <a:srcRect l="25399" t="27334" r="24999" b="26208"/>
          <a:stretch/>
        </p:blipFill>
        <p:spPr bwMode="auto">
          <a:xfrm>
            <a:off x="0" y="28832"/>
            <a:ext cx="12192000" cy="7136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51D1B7A9-DC0B-4E01-BDFA-1EA871013588}"/>
              </a:ext>
            </a:extLst>
          </p:cNvPr>
          <p:cNvSpPr/>
          <p:nvPr/>
        </p:nvSpPr>
        <p:spPr>
          <a:xfrm>
            <a:off x="8077200" y="4648200"/>
            <a:ext cx="1504950" cy="1570038"/>
          </a:xfrm>
          <a:prstGeom prst="rect">
            <a:avLst/>
          </a:prstGeom>
        </p:spPr>
        <p:txBody>
          <a:bodyPr wrap="none">
            <a:spAutoFit/>
          </a:bodyPr>
          <a:lstStyle/>
          <a:p>
            <a:pPr eaLnBrk="1" hangingPunct="1">
              <a:defRPr/>
            </a:pPr>
            <a:r>
              <a:rPr lang="en-US" sz="3200" b="1" dirty="0">
                <a:solidFill>
                  <a:schemeClr val="bg1"/>
                </a:solidFill>
                <a:effectLst>
                  <a:outerShdw blurRad="38100" dist="38100" dir="2700000" algn="tl">
                    <a:srgbClr val="000000">
                      <a:alpha val="43137"/>
                    </a:srgbClr>
                  </a:outerShdw>
                </a:effectLst>
                <a:latin typeface="Arial" charset="0"/>
                <a:cs typeface="Arial" charset="0"/>
              </a:rPr>
              <a:t>grime</a:t>
            </a:r>
          </a:p>
          <a:p>
            <a:pPr eaLnBrk="1" hangingPunct="1">
              <a:defRPr/>
            </a:pPr>
            <a:r>
              <a:rPr lang="en-US" sz="3200" b="1" dirty="0">
                <a:solidFill>
                  <a:schemeClr val="bg1"/>
                </a:solidFill>
                <a:effectLst>
                  <a:outerShdw blurRad="38100" dist="38100" dir="2700000" algn="tl">
                    <a:srgbClr val="000000">
                      <a:alpha val="43137"/>
                    </a:srgbClr>
                  </a:outerShdw>
                </a:effectLst>
                <a:latin typeface="Arial" charset="0"/>
                <a:cs typeface="Arial" charset="0"/>
              </a:rPr>
              <a:t>grease</a:t>
            </a:r>
          </a:p>
          <a:p>
            <a:pPr eaLnBrk="1" hangingPunct="1">
              <a:defRPr/>
            </a:pPr>
            <a:r>
              <a:rPr lang="en-US" sz="3200" b="1" dirty="0">
                <a:solidFill>
                  <a:schemeClr val="bg1"/>
                </a:solidFill>
                <a:effectLst>
                  <a:outerShdw blurRad="38100" dist="38100" dir="2700000" algn="tl">
                    <a:srgbClr val="000000">
                      <a:alpha val="43137"/>
                    </a:srgbClr>
                  </a:outerShdw>
                </a:effectLst>
                <a:latin typeface="Arial" charset="0"/>
                <a:cs typeface="Arial" charset="0"/>
              </a:rPr>
              <a:t>soap</a:t>
            </a:r>
            <a:endParaRPr lang="en-US" sz="3200" b="1" dirty="0">
              <a:solidFill>
                <a:schemeClr val="bg1"/>
              </a:solidFill>
              <a:latin typeface="Arial" charset="0"/>
              <a:cs typeface="Arial"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8DF66DF1-A2AE-4606-BBFD-2348ED115BE0}"/>
              </a:ext>
            </a:extLst>
          </p:cNvPr>
          <p:cNvSpPr>
            <a:spLocks noGrp="1"/>
          </p:cNvSpPr>
          <p:nvPr>
            <p:ph type="title"/>
          </p:nvPr>
        </p:nvSpPr>
        <p:spPr/>
        <p:txBody>
          <a:bodyPr/>
          <a:lstStyle/>
          <a:p>
            <a:endParaRPr lang="en-US" altLang="en-US"/>
          </a:p>
        </p:txBody>
      </p:sp>
      <p:sp>
        <p:nvSpPr>
          <p:cNvPr id="54275" name="Content Placeholder 2">
            <a:extLst>
              <a:ext uri="{FF2B5EF4-FFF2-40B4-BE49-F238E27FC236}">
                <a16:creationId xmlns:a16="http://schemas.microsoft.com/office/drawing/2014/main" id="{DBFE4D98-26BC-4ADD-847D-C940B47A0525}"/>
              </a:ext>
            </a:extLst>
          </p:cNvPr>
          <p:cNvSpPr>
            <a:spLocks noGrp="1"/>
          </p:cNvSpPr>
          <p:nvPr>
            <p:ph idx="1"/>
          </p:nvPr>
        </p:nvSpPr>
        <p:spPr/>
        <p:txBody>
          <a:bodyPr/>
          <a:lstStyle/>
          <a:p>
            <a:endParaRPr lang="en-US" altLang="en-US"/>
          </a:p>
        </p:txBody>
      </p:sp>
      <p:pic>
        <p:nvPicPr>
          <p:cNvPr id="54276" name="Picture 2" descr="C:\Users\Peter\Documents\CEDAR RIVER\REPORT\PHOTOS\CAR WASH\10.8.12 003.JPG">
            <a:extLst>
              <a:ext uri="{FF2B5EF4-FFF2-40B4-BE49-F238E27FC236}">
                <a16:creationId xmlns:a16="http://schemas.microsoft.com/office/drawing/2014/main" id="{94F281D0-1BF6-41A3-93B7-65605F335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26" t="12004" r="-528" b="21333"/>
          <a:stretch/>
        </p:blipFill>
        <p:spPr bwMode="auto">
          <a:xfrm>
            <a:off x="-1" y="0"/>
            <a:ext cx="127016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84502BC2-1622-40F4-8C38-228A3413D9E8}"/>
              </a:ext>
            </a:extLst>
          </p:cNvPr>
          <p:cNvSpPr/>
          <p:nvPr/>
        </p:nvSpPr>
        <p:spPr>
          <a:xfrm>
            <a:off x="3394075" y="1075530"/>
            <a:ext cx="5403850" cy="708025"/>
          </a:xfrm>
          <a:prstGeom prst="rect">
            <a:avLst/>
          </a:prstGeom>
        </p:spPr>
        <p:txBody>
          <a:bodyPr wrap="none">
            <a:spAutoFit/>
          </a:bodyPr>
          <a:lstStyle/>
          <a:p>
            <a:pPr eaLnBrk="1" hangingPunct="1">
              <a:defRPr/>
            </a:pPr>
            <a:r>
              <a:rPr lang="en-US" sz="4000" b="1" dirty="0">
                <a:solidFill>
                  <a:schemeClr val="bg1"/>
                </a:solidFill>
                <a:effectLst>
                  <a:outerShdw blurRad="38100" dist="38100" dir="2700000" algn="tl">
                    <a:srgbClr val="000000">
                      <a:alpha val="43137"/>
                    </a:srgbClr>
                  </a:outerShdw>
                </a:effectLst>
                <a:latin typeface="Arial" charset="0"/>
                <a:cs typeface="Arial" charset="0"/>
              </a:rPr>
              <a:t>Commercial Carwash</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62CE73FE-2B83-4CAE-9F37-4D48A7A06D6D}"/>
              </a:ext>
            </a:extLst>
          </p:cNvPr>
          <p:cNvSpPr>
            <a:spLocks noGrp="1"/>
          </p:cNvSpPr>
          <p:nvPr>
            <p:ph type="title"/>
          </p:nvPr>
        </p:nvSpPr>
        <p:spPr/>
        <p:txBody>
          <a:bodyPr/>
          <a:lstStyle/>
          <a:p>
            <a:endParaRPr lang="en-US" altLang="en-US"/>
          </a:p>
        </p:txBody>
      </p:sp>
      <p:sp>
        <p:nvSpPr>
          <p:cNvPr id="55299" name="Content Placeholder 2">
            <a:extLst>
              <a:ext uri="{FF2B5EF4-FFF2-40B4-BE49-F238E27FC236}">
                <a16:creationId xmlns:a16="http://schemas.microsoft.com/office/drawing/2014/main" id="{FCF83D38-3F2D-44FE-8C9A-5CD328C885C5}"/>
              </a:ext>
            </a:extLst>
          </p:cNvPr>
          <p:cNvSpPr>
            <a:spLocks noGrp="1"/>
          </p:cNvSpPr>
          <p:nvPr>
            <p:ph idx="1"/>
          </p:nvPr>
        </p:nvSpPr>
        <p:spPr/>
        <p:txBody>
          <a:bodyPr/>
          <a:lstStyle/>
          <a:p>
            <a:endParaRPr lang="en-US" altLang="en-US"/>
          </a:p>
        </p:txBody>
      </p:sp>
      <p:pic>
        <p:nvPicPr>
          <p:cNvPr id="55300" name="Picture 2" descr="http://s3.amazonaws.com/wordpress_production/blogs/wp-content/uploads/2012/09/fall-lawn-maintenance.jpg">
            <a:extLst>
              <a:ext uri="{FF2B5EF4-FFF2-40B4-BE49-F238E27FC236}">
                <a16:creationId xmlns:a16="http://schemas.microsoft.com/office/drawing/2014/main" id="{111202D3-F109-4EF3-9E9B-AA849679A6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671" r="392"/>
          <a:stretch/>
        </p:blipFill>
        <p:spPr bwMode="auto">
          <a:xfrm>
            <a:off x="0" y="-1"/>
            <a:ext cx="12192000" cy="726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3466B9A9-8C4A-43E8-B776-8966806CDCC6}"/>
              </a:ext>
            </a:extLst>
          </p:cNvPr>
          <p:cNvSpPr/>
          <p:nvPr/>
        </p:nvSpPr>
        <p:spPr>
          <a:xfrm>
            <a:off x="6400800" y="3429000"/>
            <a:ext cx="2159000" cy="1200150"/>
          </a:xfrm>
          <a:prstGeom prst="rect">
            <a:avLst/>
          </a:prstGeom>
        </p:spPr>
        <p:txBody>
          <a:bodyPr wrap="none">
            <a:spAutoFit/>
          </a:bodyPr>
          <a:lstStyle/>
          <a:p>
            <a:pPr eaLnBrk="1" hangingPunct="1">
              <a:defRPr/>
            </a:pPr>
            <a:r>
              <a:rPr lang="en-US" sz="3600" b="1" dirty="0">
                <a:solidFill>
                  <a:schemeClr val="bg1"/>
                </a:solidFill>
                <a:effectLst>
                  <a:outerShdw blurRad="38100" dist="38100" dir="2700000" algn="tl">
                    <a:srgbClr val="000000">
                      <a:alpha val="43137"/>
                    </a:srgbClr>
                  </a:outerShdw>
                </a:effectLst>
                <a:latin typeface="Arial" charset="0"/>
                <a:cs typeface="Arial" charset="0"/>
              </a:rPr>
              <a:t>excess </a:t>
            </a:r>
          </a:p>
          <a:p>
            <a:pPr eaLnBrk="1" hangingPunct="1">
              <a:defRPr/>
            </a:pPr>
            <a:r>
              <a:rPr lang="en-US" sz="3600" b="1" dirty="0">
                <a:solidFill>
                  <a:schemeClr val="bg1"/>
                </a:solidFill>
                <a:effectLst>
                  <a:outerShdw blurRad="38100" dist="38100" dir="2700000" algn="tl">
                    <a:srgbClr val="000000">
                      <a:alpha val="43137"/>
                    </a:srgbClr>
                  </a:outerShdw>
                </a:effectLst>
                <a:latin typeface="Arial" charset="0"/>
                <a:cs typeface="Arial" charset="0"/>
              </a:rPr>
              <a:t>nutrients</a:t>
            </a:r>
            <a:endParaRPr lang="en-US" sz="3600" b="1" dirty="0">
              <a:solidFill>
                <a:schemeClr val="bg1"/>
              </a:solidFill>
              <a:latin typeface="Arial" charset="0"/>
              <a:cs typeface="Arial"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F3321A20-DFAE-46ED-AD0E-D368764E3C7B}"/>
              </a:ext>
            </a:extLst>
          </p:cNvPr>
          <p:cNvSpPr>
            <a:spLocks noGrp="1"/>
          </p:cNvSpPr>
          <p:nvPr>
            <p:ph type="title"/>
          </p:nvPr>
        </p:nvSpPr>
        <p:spPr/>
        <p:txBody>
          <a:bodyPr/>
          <a:lstStyle/>
          <a:p>
            <a:endParaRPr lang="en-US" altLang="en-US"/>
          </a:p>
        </p:txBody>
      </p:sp>
      <p:sp>
        <p:nvSpPr>
          <p:cNvPr id="56323" name="Content Placeholder 2">
            <a:extLst>
              <a:ext uri="{FF2B5EF4-FFF2-40B4-BE49-F238E27FC236}">
                <a16:creationId xmlns:a16="http://schemas.microsoft.com/office/drawing/2014/main" id="{3CE09E19-3DE1-4824-9D98-41BA7A20A7F1}"/>
              </a:ext>
            </a:extLst>
          </p:cNvPr>
          <p:cNvSpPr>
            <a:spLocks noGrp="1"/>
          </p:cNvSpPr>
          <p:nvPr>
            <p:ph idx="1"/>
          </p:nvPr>
        </p:nvSpPr>
        <p:spPr/>
        <p:txBody>
          <a:bodyPr/>
          <a:lstStyle/>
          <a:p>
            <a:endParaRPr lang="en-US" altLang="en-US"/>
          </a:p>
        </p:txBody>
      </p:sp>
      <p:pic>
        <p:nvPicPr>
          <p:cNvPr id="56324" name="Picture 2" descr="http://mediad.publicbroadcasting.net/p/shared/npr/styles/x_large/nprshared/201406/324110134.jpg">
            <a:extLst>
              <a:ext uri="{FF2B5EF4-FFF2-40B4-BE49-F238E27FC236}">
                <a16:creationId xmlns:a16="http://schemas.microsoft.com/office/drawing/2014/main" id="{8A455895-AB90-4FE2-9135-7373D7E835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813" y="-152400"/>
            <a:ext cx="12690476" cy="74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4223949-04D7-422B-B362-99EAB0C36C59}"/>
              </a:ext>
            </a:extLst>
          </p:cNvPr>
          <p:cNvSpPr/>
          <p:nvPr/>
        </p:nvSpPr>
        <p:spPr>
          <a:xfrm>
            <a:off x="609600" y="731836"/>
            <a:ext cx="8686800" cy="4216400"/>
          </a:xfrm>
          <a:prstGeom prst="rect">
            <a:avLst/>
          </a:prstGeom>
        </p:spPr>
        <p:txBody>
          <a:bodyPr>
            <a:spAutoFit/>
          </a:bodyPr>
          <a:lstStyle/>
          <a:p>
            <a:pPr eaLnBrk="1" hangingPunct="1">
              <a:spcAft>
                <a:spcPts val="2400"/>
              </a:spcAft>
              <a:defRPr/>
            </a:pPr>
            <a:r>
              <a:rPr lang="en-US" sz="2800" b="1" dirty="0">
                <a:solidFill>
                  <a:schemeClr val="bg1"/>
                </a:solidFill>
                <a:effectLst>
                  <a:outerShdw blurRad="38100" dist="38100" dir="2700000" algn="tl">
                    <a:srgbClr val="000000">
                      <a:alpha val="43137"/>
                    </a:srgbClr>
                  </a:outerShdw>
                </a:effectLst>
                <a:latin typeface="Arial" charset="0"/>
                <a:cs typeface="Arial" charset="0"/>
              </a:rPr>
              <a:t>nitrogen and phosphorus </a:t>
            </a:r>
          </a:p>
          <a:p>
            <a:pPr eaLnBrk="1" hangingPunct="1">
              <a:spcAft>
                <a:spcPts val="2400"/>
              </a:spcAft>
              <a:defRPr/>
            </a:pPr>
            <a:r>
              <a:rPr lang="en-US" sz="2800" b="1" dirty="0">
                <a:solidFill>
                  <a:schemeClr val="bg1"/>
                </a:solidFill>
                <a:effectLst>
                  <a:outerShdw blurRad="38100" dist="38100" dir="2700000" algn="tl">
                    <a:srgbClr val="000000">
                      <a:alpha val="43137"/>
                    </a:srgbClr>
                  </a:outerShdw>
                </a:effectLst>
                <a:latin typeface="Arial" charset="0"/>
                <a:cs typeface="Arial" charset="0"/>
              </a:rPr>
              <a:t>algae blooms </a:t>
            </a:r>
          </a:p>
          <a:p>
            <a:pPr eaLnBrk="1" hangingPunct="1">
              <a:spcAft>
                <a:spcPts val="2400"/>
              </a:spcAft>
              <a:defRPr/>
            </a:pPr>
            <a:r>
              <a:rPr lang="en-US" sz="2800" b="1" dirty="0">
                <a:solidFill>
                  <a:schemeClr val="bg1"/>
                </a:solidFill>
                <a:effectLst>
                  <a:outerShdw blurRad="38100" dist="38100" dir="2700000" algn="tl">
                    <a:srgbClr val="000000">
                      <a:alpha val="43137"/>
                    </a:srgbClr>
                  </a:outerShdw>
                </a:effectLst>
                <a:latin typeface="Arial" charset="0"/>
                <a:cs typeface="Arial" charset="0"/>
              </a:rPr>
              <a:t>blocks sunlight</a:t>
            </a:r>
          </a:p>
          <a:p>
            <a:pPr eaLnBrk="1" hangingPunct="1">
              <a:spcAft>
                <a:spcPts val="2400"/>
              </a:spcAft>
              <a:defRPr/>
            </a:pPr>
            <a:r>
              <a:rPr lang="en-US" sz="2800" b="1" dirty="0">
                <a:solidFill>
                  <a:schemeClr val="bg1"/>
                </a:solidFill>
                <a:effectLst>
                  <a:outerShdw blurRad="38100" dist="38100" dir="2700000" algn="tl">
                    <a:srgbClr val="000000">
                      <a:alpha val="43137"/>
                    </a:srgbClr>
                  </a:outerShdw>
                </a:effectLst>
                <a:latin typeface="Arial" charset="0"/>
                <a:cs typeface="Arial" charset="0"/>
              </a:rPr>
              <a:t>uptakes DO</a:t>
            </a:r>
            <a:r>
              <a:rPr lang="en-US" b="1" dirty="0">
                <a:solidFill>
                  <a:schemeClr val="bg1"/>
                </a:solidFill>
                <a:effectLst>
                  <a:outerShdw blurRad="38100" dist="38100" dir="2700000" algn="tl">
                    <a:srgbClr val="000000">
                      <a:alpha val="43137"/>
                    </a:srgbClr>
                  </a:outerShdw>
                </a:effectLst>
                <a:latin typeface="Arial" charset="0"/>
                <a:cs typeface="Arial" charset="0"/>
              </a:rPr>
              <a:t>2</a:t>
            </a:r>
            <a:r>
              <a:rPr lang="en-US" sz="2800" b="1" dirty="0">
                <a:solidFill>
                  <a:schemeClr val="bg1"/>
                </a:solidFill>
                <a:effectLst>
                  <a:outerShdw blurRad="38100" dist="38100" dir="2700000" algn="tl">
                    <a:srgbClr val="000000">
                      <a:alpha val="43137"/>
                    </a:srgbClr>
                  </a:outerShdw>
                </a:effectLst>
                <a:latin typeface="Arial" charset="0"/>
                <a:cs typeface="Arial" charset="0"/>
              </a:rPr>
              <a:t> </a:t>
            </a:r>
          </a:p>
          <a:p>
            <a:pPr eaLnBrk="1" hangingPunct="1">
              <a:spcAft>
                <a:spcPts val="2400"/>
              </a:spcAft>
              <a:defRPr/>
            </a:pPr>
            <a:r>
              <a:rPr lang="en-US" sz="2800" b="1" dirty="0">
                <a:solidFill>
                  <a:schemeClr val="bg1"/>
                </a:solidFill>
                <a:effectLst>
                  <a:outerShdw blurRad="38100" dist="38100" dir="2700000" algn="tl">
                    <a:srgbClr val="000000">
                      <a:alpha val="43137"/>
                    </a:srgbClr>
                  </a:outerShdw>
                </a:effectLst>
                <a:latin typeface="Arial" charset="0"/>
                <a:cs typeface="Arial" charset="0"/>
              </a:rPr>
              <a:t>fish suffocate</a:t>
            </a:r>
          </a:p>
          <a:p>
            <a:pPr eaLnBrk="1" hangingPunct="1">
              <a:spcAft>
                <a:spcPts val="2400"/>
              </a:spcAft>
              <a:defRPr/>
            </a:pPr>
            <a:r>
              <a:rPr lang="en-US" sz="2800" b="1" dirty="0">
                <a:solidFill>
                  <a:schemeClr val="bg1"/>
                </a:solidFill>
                <a:effectLst>
                  <a:outerShdw blurRad="38100" dist="38100" dir="2700000" algn="tl">
                    <a:srgbClr val="000000">
                      <a:alpha val="43137"/>
                    </a:srgbClr>
                  </a:outerShdw>
                </a:effectLst>
                <a:latin typeface="Arial" charset="0"/>
                <a:cs typeface="Arial" charset="0"/>
              </a:rPr>
              <a:t>ecosystem weakens</a:t>
            </a:r>
            <a:endParaRPr lang="en-US" sz="2800" b="1" dirty="0">
              <a:solidFill>
                <a:schemeClr val="bg1"/>
              </a:solidFill>
              <a:latin typeface="Arial" charset="0"/>
              <a:cs typeface="Arial"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95A933A7-A5DB-40CF-84D1-7C77AEEBACD2}"/>
              </a:ext>
            </a:extLst>
          </p:cNvPr>
          <p:cNvSpPr>
            <a:spLocks noGrp="1"/>
          </p:cNvSpPr>
          <p:nvPr>
            <p:ph type="title"/>
          </p:nvPr>
        </p:nvSpPr>
        <p:spPr/>
        <p:txBody>
          <a:bodyPr/>
          <a:lstStyle/>
          <a:p>
            <a:endParaRPr lang="en-US" altLang="en-US"/>
          </a:p>
        </p:txBody>
      </p:sp>
      <p:sp>
        <p:nvSpPr>
          <p:cNvPr id="13315" name="Content Placeholder 2">
            <a:extLst>
              <a:ext uri="{FF2B5EF4-FFF2-40B4-BE49-F238E27FC236}">
                <a16:creationId xmlns:a16="http://schemas.microsoft.com/office/drawing/2014/main" id="{A8F7ABC5-9397-4241-9867-9A0388C26D88}"/>
              </a:ext>
            </a:extLst>
          </p:cNvPr>
          <p:cNvSpPr>
            <a:spLocks noGrp="1"/>
          </p:cNvSpPr>
          <p:nvPr>
            <p:ph idx="1"/>
          </p:nvPr>
        </p:nvSpPr>
        <p:spPr/>
        <p:txBody>
          <a:bodyPr/>
          <a:lstStyle/>
          <a:p>
            <a:endParaRPr lang="en-US" altLang="en-US"/>
          </a:p>
        </p:txBody>
      </p:sp>
      <p:pic>
        <p:nvPicPr>
          <p:cNvPr id="13316" name="Picture 2" descr="C:\Users\Peter\Documents\RESOURCES\PHOTOS\STORMWATER\RAIN\IMG_0366.JPG">
            <a:extLst>
              <a:ext uri="{FF2B5EF4-FFF2-40B4-BE49-F238E27FC236}">
                <a16:creationId xmlns:a16="http://schemas.microsoft.com/office/drawing/2014/main" id="{F6E98174-DB62-4186-B167-CF7663ACDA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47" t="3801" r="8935" b="23973"/>
          <a:stretch/>
        </p:blipFill>
        <p:spPr bwMode="auto">
          <a:xfrm>
            <a:off x="-304800" y="-18757"/>
            <a:ext cx="124968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123D9370-AA6C-41B3-A646-1CC651C65CB0}"/>
              </a:ext>
            </a:extLst>
          </p:cNvPr>
          <p:cNvSpPr/>
          <p:nvPr/>
        </p:nvSpPr>
        <p:spPr>
          <a:xfrm>
            <a:off x="2133601" y="4743450"/>
            <a:ext cx="4494213" cy="1200150"/>
          </a:xfrm>
          <a:prstGeom prst="rect">
            <a:avLst/>
          </a:prstGeom>
        </p:spPr>
        <p:txBody>
          <a:bodyPr wrap="none">
            <a:spAutoFit/>
          </a:bodyPr>
          <a:lstStyle/>
          <a:p>
            <a:pPr eaLnBrk="1" hangingPunct="1">
              <a:defRPr/>
            </a:pPr>
            <a:r>
              <a:rPr lang="en-US" sz="3600" b="1" dirty="0">
                <a:solidFill>
                  <a:schemeClr val="bg1"/>
                </a:solidFill>
                <a:effectLst>
                  <a:outerShdw blurRad="38100" dist="38100" dir="2700000" algn="tl">
                    <a:srgbClr val="000000">
                      <a:alpha val="43137"/>
                    </a:srgbClr>
                  </a:outerShdw>
                </a:effectLst>
                <a:latin typeface="Arial" charset="0"/>
                <a:cs typeface="Arial" charset="0"/>
              </a:rPr>
              <a:t>Needles evolved to </a:t>
            </a:r>
          </a:p>
          <a:p>
            <a:pPr eaLnBrk="1" hangingPunct="1">
              <a:defRPr/>
            </a:pPr>
            <a:r>
              <a:rPr lang="en-US" sz="3600" b="1" dirty="0">
                <a:solidFill>
                  <a:schemeClr val="bg1"/>
                </a:solidFill>
                <a:effectLst>
                  <a:outerShdw blurRad="38100" dist="38100" dir="2700000" algn="tl">
                    <a:srgbClr val="000000">
                      <a:alpha val="43137"/>
                    </a:srgbClr>
                  </a:outerShdw>
                </a:effectLst>
                <a:latin typeface="Arial" charset="0"/>
                <a:cs typeface="Arial" charset="0"/>
              </a:rPr>
              <a:t>drip water slowly</a:t>
            </a:r>
            <a:endParaRPr lang="en-US" sz="3600" b="1" dirty="0">
              <a:solidFill>
                <a:schemeClr val="bg1"/>
              </a:solidFill>
              <a:latin typeface="Arial" charset="0"/>
              <a:cs typeface="Arial"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1C839D2B-981C-4933-A171-5DF0D43F6820}"/>
              </a:ext>
            </a:extLst>
          </p:cNvPr>
          <p:cNvSpPr>
            <a:spLocks noGrp="1"/>
          </p:cNvSpPr>
          <p:nvPr>
            <p:ph type="title"/>
          </p:nvPr>
        </p:nvSpPr>
        <p:spPr/>
        <p:txBody>
          <a:bodyPr/>
          <a:lstStyle/>
          <a:p>
            <a:pPr eaLnBrk="1" hangingPunct="1"/>
            <a:endParaRPr lang="en-US" altLang="en-US"/>
          </a:p>
        </p:txBody>
      </p:sp>
      <p:sp>
        <p:nvSpPr>
          <p:cNvPr id="60419" name="Content Placeholder 2">
            <a:extLst>
              <a:ext uri="{FF2B5EF4-FFF2-40B4-BE49-F238E27FC236}">
                <a16:creationId xmlns:a16="http://schemas.microsoft.com/office/drawing/2014/main" id="{4A64B143-D8E8-46B1-BEEC-B00244FC5200}"/>
              </a:ext>
            </a:extLst>
          </p:cNvPr>
          <p:cNvSpPr>
            <a:spLocks noGrp="1"/>
          </p:cNvSpPr>
          <p:nvPr>
            <p:ph idx="1"/>
          </p:nvPr>
        </p:nvSpPr>
        <p:spPr/>
        <p:txBody>
          <a:bodyPr/>
          <a:lstStyle/>
          <a:p>
            <a:pPr eaLnBrk="1" hangingPunct="1"/>
            <a:endParaRPr lang="en-US" altLang="en-US"/>
          </a:p>
        </p:txBody>
      </p:sp>
      <p:pic>
        <p:nvPicPr>
          <p:cNvPr id="60420" name="Picture 2" descr="C:\Users\Peter\Documents\CEDAR RIVER\REPORT\PHOTOS\STORMWATER\LAWN\lawn detail.JPG">
            <a:extLst>
              <a:ext uri="{FF2B5EF4-FFF2-40B4-BE49-F238E27FC236}">
                <a16:creationId xmlns:a16="http://schemas.microsoft.com/office/drawing/2014/main" id="{EE1697EA-32A1-437B-9C64-A731051528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74" t="1053" r="92"/>
          <a:stretch/>
        </p:blipFill>
        <p:spPr bwMode="auto">
          <a:xfrm>
            <a:off x="-152400" y="-304800"/>
            <a:ext cx="12344400"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2" descr="http://www.weekendgardener.net/pix/howto/compostlawn1alg.jpg">
            <a:extLst>
              <a:ext uri="{FF2B5EF4-FFF2-40B4-BE49-F238E27FC236}">
                <a16:creationId xmlns:a16="http://schemas.microsoft.com/office/drawing/2014/main" id="{65DEDDF4-00A5-4F14-8698-56D03C0D44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81000"/>
            <a:ext cx="3530600" cy="2647950"/>
          </a:xfrm>
          <a:prstGeom prst="rect">
            <a:avLst/>
          </a:prstGeom>
          <a:noFill/>
          <a:ln w="139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0422" name="Picture 4" descr="http://www.weekendgardener.net/pix/howto/compostlawn2alg.jpg">
            <a:extLst>
              <a:ext uri="{FF2B5EF4-FFF2-40B4-BE49-F238E27FC236}">
                <a16:creationId xmlns:a16="http://schemas.microsoft.com/office/drawing/2014/main" id="{00059050-F404-4922-9B57-F7B403BFA45A}"/>
              </a:ext>
            </a:extLst>
          </p:cNvPr>
          <p:cNvPicPr>
            <a:picLocks noChangeAspect="1" noChangeArrowheads="1"/>
          </p:cNvPicPr>
          <p:nvPr/>
        </p:nvPicPr>
        <p:blipFill>
          <a:blip r:embed="rId4">
            <a:lum bright="-10000" contrast="30000"/>
            <a:extLst>
              <a:ext uri="{28A0092B-C50C-407E-A947-70E740481C1C}">
                <a14:useLocalDpi xmlns:a14="http://schemas.microsoft.com/office/drawing/2010/main" val="0"/>
              </a:ext>
            </a:extLst>
          </a:blip>
          <a:srcRect/>
          <a:stretch>
            <a:fillRect/>
          </a:stretch>
        </p:blipFill>
        <p:spPr bwMode="auto">
          <a:xfrm>
            <a:off x="6477000" y="381000"/>
            <a:ext cx="3581400" cy="2686050"/>
          </a:xfrm>
          <a:prstGeom prst="rect">
            <a:avLst/>
          </a:prstGeom>
          <a:noFill/>
          <a:ln w="139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0423" name="Picture 6" descr="http://www.weekendgardener.net/pix/howto/compostlawn3alg.jpg">
            <a:extLst>
              <a:ext uri="{FF2B5EF4-FFF2-40B4-BE49-F238E27FC236}">
                <a16:creationId xmlns:a16="http://schemas.microsoft.com/office/drawing/2014/main" id="{72D57854-359D-4F5F-BC53-D24DC86544AD}"/>
              </a:ext>
            </a:extLst>
          </p:cNvPr>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2209800" y="3733800"/>
            <a:ext cx="3606800" cy="2705100"/>
          </a:xfrm>
          <a:prstGeom prst="rect">
            <a:avLst/>
          </a:prstGeom>
          <a:noFill/>
          <a:ln w="139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73A9CBFF-2642-4C9A-9074-9A3C7766A840}"/>
              </a:ext>
            </a:extLst>
          </p:cNvPr>
          <p:cNvSpPr/>
          <p:nvPr/>
        </p:nvSpPr>
        <p:spPr>
          <a:xfrm>
            <a:off x="6414319" y="4267200"/>
            <a:ext cx="3619500" cy="1076325"/>
          </a:xfrm>
          <a:prstGeom prst="rect">
            <a:avLst/>
          </a:prstGeom>
        </p:spPr>
        <p:txBody>
          <a:bodyPr wrap="none">
            <a:spAutoFit/>
          </a:bodyPr>
          <a:lstStyle/>
          <a:p>
            <a:pPr eaLnBrk="1" hangingPunct="1">
              <a:defRPr/>
            </a:pPr>
            <a:r>
              <a:rPr lang="en-US" sz="3200" b="1" dirty="0">
                <a:solidFill>
                  <a:schemeClr val="bg1"/>
                </a:solidFill>
                <a:effectLst>
                  <a:outerShdw blurRad="38100" dist="38100" dir="2700000" algn="tl">
                    <a:srgbClr val="000000">
                      <a:alpha val="43137"/>
                    </a:srgbClr>
                  </a:outerShdw>
                </a:effectLst>
                <a:latin typeface="Arial" charset="0"/>
                <a:cs typeface="Arial" charset="0"/>
              </a:rPr>
              <a:t>Natural Yard Care</a:t>
            </a:r>
          </a:p>
          <a:p>
            <a:pPr eaLnBrk="1" hangingPunct="1">
              <a:defRPr/>
            </a:pPr>
            <a:r>
              <a:rPr lang="en-US" sz="3200" b="1" dirty="0">
                <a:solidFill>
                  <a:schemeClr val="bg1"/>
                </a:solidFill>
                <a:effectLst>
                  <a:outerShdw blurRad="38100" dist="38100" dir="2700000" algn="tl">
                    <a:srgbClr val="000000">
                      <a:alpha val="43137"/>
                    </a:srgbClr>
                  </a:outerShdw>
                </a:effectLst>
                <a:latin typeface="Arial" charset="0"/>
                <a:cs typeface="Arial" charset="0"/>
              </a:rPr>
              <a:t>With compost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3ED8B8E2-60D3-45E1-A054-EC31C64914F2}"/>
              </a:ext>
            </a:extLst>
          </p:cNvPr>
          <p:cNvSpPr>
            <a:spLocks noGrp="1"/>
          </p:cNvSpPr>
          <p:nvPr>
            <p:ph type="title"/>
          </p:nvPr>
        </p:nvSpPr>
        <p:spPr/>
        <p:txBody>
          <a:bodyPr/>
          <a:lstStyle/>
          <a:p>
            <a:endParaRPr lang="en-US" altLang="en-US"/>
          </a:p>
        </p:txBody>
      </p:sp>
      <p:pic>
        <p:nvPicPr>
          <p:cNvPr id="65539" name="Picture 2" descr="C:\Users\Peter\Documents\CEDAR RIVER\REPORT\PHOTOS\STORMWATER\DOG POOP\Poop without sign.JPG">
            <a:extLst>
              <a:ext uri="{FF2B5EF4-FFF2-40B4-BE49-F238E27FC236}">
                <a16:creationId xmlns:a16="http://schemas.microsoft.com/office/drawing/2014/main" id="{C7CC24FC-C093-4CB4-BDB4-5F55F590070C}"/>
              </a:ext>
            </a:extLst>
          </p:cNvPr>
          <p:cNvPicPr>
            <a:picLocks noChangeAspect="1" noChangeArrowheads="1"/>
          </p:cNvPicPr>
          <p:nvPr/>
        </p:nvPicPr>
        <p:blipFill rotWithShape="1">
          <a:blip r:embed="rId2">
            <a:lum bright="-10000"/>
            <a:extLst>
              <a:ext uri="{28A0092B-C50C-407E-A947-70E740481C1C}">
                <a14:useLocalDpi xmlns:a14="http://schemas.microsoft.com/office/drawing/2010/main" val="0"/>
              </a:ext>
            </a:extLst>
          </a:blip>
          <a:srcRect l="4594" r="-663"/>
          <a:stretch/>
        </p:blipFill>
        <p:spPr bwMode="auto">
          <a:xfrm>
            <a:off x="0" y="-344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3ED8B8E2-60D3-45E1-A054-EC31C64914F2}"/>
              </a:ext>
            </a:extLst>
          </p:cNvPr>
          <p:cNvSpPr>
            <a:spLocks noGrp="1"/>
          </p:cNvSpPr>
          <p:nvPr>
            <p:ph type="title"/>
          </p:nvPr>
        </p:nvSpPr>
        <p:spPr/>
        <p:txBody>
          <a:bodyPr/>
          <a:lstStyle/>
          <a:p>
            <a:endParaRPr lang="en-US" altLang="en-US"/>
          </a:p>
        </p:txBody>
      </p:sp>
      <p:pic>
        <p:nvPicPr>
          <p:cNvPr id="65539" name="Picture 2" descr="C:\Users\Peter\Documents\CEDAR RIVER\REPORT\PHOTOS\STORMWATER\DOG POOP\Poop without sign.JPG">
            <a:extLst>
              <a:ext uri="{FF2B5EF4-FFF2-40B4-BE49-F238E27FC236}">
                <a16:creationId xmlns:a16="http://schemas.microsoft.com/office/drawing/2014/main" id="{C7CC24FC-C093-4CB4-BDB4-5F55F590070C}"/>
              </a:ext>
            </a:extLst>
          </p:cNvPr>
          <p:cNvPicPr>
            <a:picLocks noChangeAspect="1" noChangeArrowheads="1"/>
          </p:cNvPicPr>
          <p:nvPr/>
        </p:nvPicPr>
        <p:blipFill rotWithShape="1">
          <a:blip r:embed="rId2">
            <a:lum bright="-10000"/>
            <a:extLst>
              <a:ext uri="{28A0092B-C50C-407E-A947-70E740481C1C}">
                <a14:useLocalDpi xmlns:a14="http://schemas.microsoft.com/office/drawing/2010/main" val="0"/>
              </a:ext>
            </a:extLst>
          </a:blip>
          <a:srcRect l="4594" r="-663"/>
          <a:stretch/>
        </p:blipFill>
        <p:spPr bwMode="auto">
          <a:xfrm>
            <a:off x="0" y="-344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Rectangle 3">
            <a:extLst>
              <a:ext uri="{FF2B5EF4-FFF2-40B4-BE49-F238E27FC236}">
                <a16:creationId xmlns:a16="http://schemas.microsoft.com/office/drawing/2014/main" id="{009456C6-2BBD-4984-898C-56B3A4927C4C}"/>
              </a:ext>
            </a:extLst>
          </p:cNvPr>
          <p:cNvSpPr>
            <a:spLocks noChangeArrowheads="1"/>
          </p:cNvSpPr>
          <p:nvPr/>
        </p:nvSpPr>
        <p:spPr bwMode="auto">
          <a:xfrm>
            <a:off x="1143000" y="860886"/>
            <a:ext cx="89154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Font typeface="Arial" charset="0"/>
              <a:buNone/>
              <a:defRPr/>
            </a:pPr>
            <a:r>
              <a:rPr lang="en-US" sz="2800" b="1" dirty="0">
                <a:solidFill>
                  <a:schemeClr val="bg1"/>
                </a:solidFill>
                <a:effectLst>
                  <a:outerShdw blurRad="38100" dist="38100" dir="2700000" algn="tl">
                    <a:srgbClr val="000000">
                      <a:alpha val="43137"/>
                    </a:srgbClr>
                  </a:outerShdw>
                </a:effectLst>
                <a:latin typeface="Arial" charset="0"/>
                <a:cs typeface="Arial" charset="0"/>
              </a:rPr>
              <a:t>125,000 dogs in just Seattle</a:t>
            </a:r>
          </a:p>
          <a:p>
            <a:pPr eaLnBrk="1" hangingPunct="1">
              <a:buFont typeface="Arial" charset="0"/>
              <a:buNone/>
              <a:defRPr/>
            </a:pPr>
            <a:endParaRPr lang="en-US" sz="2800" b="1" dirty="0">
              <a:solidFill>
                <a:schemeClr val="bg1"/>
              </a:solidFill>
              <a:effectLst>
                <a:outerShdw blurRad="38100" dist="38100" dir="2700000" algn="tl">
                  <a:srgbClr val="000000">
                    <a:alpha val="43137"/>
                  </a:srgbClr>
                </a:outerShdw>
              </a:effectLst>
              <a:latin typeface="Arial" charset="0"/>
              <a:cs typeface="Arial" charset="0"/>
            </a:endParaRPr>
          </a:p>
          <a:p>
            <a:pPr eaLnBrk="1" hangingPunct="1">
              <a:buFont typeface="Arial" charset="0"/>
              <a:buNone/>
              <a:defRPr/>
            </a:pPr>
            <a:r>
              <a:rPr lang="en-US" sz="2800" b="1" dirty="0">
                <a:solidFill>
                  <a:schemeClr val="bg1"/>
                </a:solidFill>
                <a:effectLst>
                  <a:outerShdw blurRad="38100" dist="38100" dir="2700000" algn="tl">
                    <a:srgbClr val="000000">
                      <a:alpha val="43137"/>
                    </a:srgbClr>
                  </a:outerShdw>
                </a:effectLst>
                <a:latin typeface="Arial" charset="0"/>
                <a:cs typeface="Arial" charset="0"/>
              </a:rPr>
              <a:t>15,000 pounds of poop per day</a:t>
            </a:r>
          </a:p>
          <a:p>
            <a:pPr eaLnBrk="1" hangingPunct="1">
              <a:buFont typeface="Arial" charset="0"/>
              <a:buNone/>
              <a:defRPr/>
            </a:pPr>
            <a:endParaRPr lang="en-US" sz="2800" b="1" dirty="0">
              <a:solidFill>
                <a:schemeClr val="bg1"/>
              </a:solidFill>
              <a:effectLst>
                <a:outerShdw blurRad="38100" dist="38100" dir="2700000" algn="tl">
                  <a:srgbClr val="000000">
                    <a:alpha val="43137"/>
                  </a:srgbClr>
                </a:outerShdw>
              </a:effectLst>
              <a:latin typeface="Arial" charset="0"/>
              <a:cs typeface="Arial" charset="0"/>
            </a:endParaRPr>
          </a:p>
          <a:p>
            <a:pPr eaLnBrk="1" hangingPunct="1">
              <a:buFont typeface="Arial" charset="0"/>
              <a:buNone/>
              <a:defRPr/>
            </a:pPr>
            <a:endParaRPr lang="en-US" sz="2800" b="1" dirty="0">
              <a:solidFill>
                <a:schemeClr val="bg1"/>
              </a:solidFill>
              <a:effectLst>
                <a:outerShdw blurRad="38100" dist="38100" dir="2700000" algn="tl">
                  <a:srgbClr val="000000">
                    <a:alpha val="43137"/>
                  </a:srgbClr>
                </a:outerShdw>
              </a:effectLst>
              <a:latin typeface="Arial" charset="0"/>
              <a:cs typeface="Arial" charset="0"/>
            </a:endParaRPr>
          </a:p>
          <a:p>
            <a:pPr eaLnBrk="1" hangingPunct="1">
              <a:buFont typeface="Arial" charset="0"/>
              <a:buNone/>
              <a:defRPr/>
            </a:pPr>
            <a:endParaRPr lang="en-US" sz="2800" b="1" dirty="0">
              <a:solidFill>
                <a:schemeClr val="bg1"/>
              </a:solidFill>
              <a:effectLst>
                <a:outerShdw blurRad="38100" dist="38100" dir="2700000" algn="tl">
                  <a:srgbClr val="000000">
                    <a:alpha val="43137"/>
                  </a:srgbClr>
                </a:outerShdw>
              </a:effectLst>
              <a:latin typeface="Arial" charset="0"/>
              <a:cs typeface="Arial" charset="0"/>
            </a:endParaRPr>
          </a:p>
          <a:p>
            <a:pPr eaLnBrk="1" hangingPunct="1">
              <a:buFont typeface="Arial" charset="0"/>
              <a:buNone/>
              <a:defRPr/>
            </a:pPr>
            <a:r>
              <a:rPr lang="en-US" sz="2800" b="1" dirty="0">
                <a:solidFill>
                  <a:schemeClr val="bg1"/>
                </a:solidFill>
                <a:effectLst>
                  <a:outerShdw blurRad="38100" dist="38100" dir="2700000" algn="tl">
                    <a:srgbClr val="000000">
                      <a:alpha val="43137"/>
                    </a:srgbClr>
                  </a:outerShdw>
                </a:effectLst>
                <a:latin typeface="Arial" charset="0"/>
                <a:cs typeface="Arial" charset="0"/>
              </a:rPr>
              <a:t>one gram of poop </a:t>
            </a:r>
          </a:p>
          <a:p>
            <a:pPr eaLnBrk="1" hangingPunct="1">
              <a:buFont typeface="Arial" charset="0"/>
              <a:buNone/>
              <a:defRPr/>
            </a:pPr>
            <a:r>
              <a:rPr lang="en-US" sz="2800" b="1" dirty="0">
                <a:solidFill>
                  <a:schemeClr val="bg1"/>
                </a:solidFill>
                <a:effectLst>
                  <a:outerShdw blurRad="38100" dist="38100" dir="2700000" algn="tl">
                    <a:srgbClr val="000000">
                      <a:alpha val="43137"/>
                    </a:srgbClr>
                  </a:outerShdw>
                </a:effectLst>
                <a:latin typeface="Arial" charset="0"/>
                <a:cs typeface="Arial" charset="0"/>
              </a:rPr>
              <a:t>the size of a pea </a:t>
            </a:r>
          </a:p>
          <a:p>
            <a:pPr eaLnBrk="1" hangingPunct="1">
              <a:buFont typeface="Arial" charset="0"/>
              <a:buNone/>
              <a:defRPr/>
            </a:pPr>
            <a:r>
              <a:rPr lang="en-US" sz="2800" b="1" dirty="0">
                <a:solidFill>
                  <a:schemeClr val="bg1"/>
                </a:solidFill>
                <a:effectLst>
                  <a:outerShdw blurRad="38100" dist="38100" dir="2700000" algn="tl">
                    <a:srgbClr val="000000">
                      <a:alpha val="43137"/>
                    </a:srgbClr>
                  </a:outerShdw>
                </a:effectLst>
                <a:latin typeface="Arial" charset="0"/>
                <a:cs typeface="Arial" charset="0"/>
              </a:rPr>
              <a:t>contains 23,000,000 </a:t>
            </a:r>
          </a:p>
          <a:p>
            <a:pPr eaLnBrk="1" hangingPunct="1">
              <a:buFont typeface="Arial" charset="0"/>
              <a:buNone/>
              <a:defRPr/>
            </a:pPr>
            <a:r>
              <a:rPr lang="en-US" sz="2800" b="1" dirty="0">
                <a:solidFill>
                  <a:schemeClr val="bg1"/>
                </a:solidFill>
                <a:effectLst>
                  <a:outerShdw blurRad="38100" dist="38100" dir="2700000" algn="tl">
                    <a:srgbClr val="000000">
                      <a:alpha val="43137"/>
                    </a:srgbClr>
                  </a:outerShdw>
                </a:effectLst>
                <a:latin typeface="Arial" charset="0"/>
                <a:cs typeface="Arial" charset="0"/>
              </a:rPr>
              <a:t>fecal coliform bacteria</a:t>
            </a:r>
          </a:p>
          <a:p>
            <a:pPr algn="ctr" eaLnBrk="1" hangingPunct="1">
              <a:buFont typeface="Arial" charset="0"/>
              <a:buNone/>
              <a:defRPr/>
            </a:pPr>
            <a:endParaRPr lang="en-US" sz="2800" b="1" dirty="0">
              <a:solidFill>
                <a:schemeClr val="bg1"/>
              </a:solidFill>
              <a:latin typeface="Arial" charset="0"/>
              <a:cs typeface="Arial" charset="0"/>
            </a:endParaRPr>
          </a:p>
        </p:txBody>
      </p:sp>
    </p:spTree>
    <p:extLst>
      <p:ext uri="{BB962C8B-B14F-4D97-AF65-F5344CB8AC3E}">
        <p14:creationId xmlns:p14="http://schemas.microsoft.com/office/powerpoint/2010/main" val="34692733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9937B474-D229-4C9C-8B8B-3FFBA318D662}"/>
              </a:ext>
            </a:extLst>
          </p:cNvPr>
          <p:cNvSpPr>
            <a:spLocks noGrp="1"/>
          </p:cNvSpPr>
          <p:nvPr>
            <p:ph type="title"/>
          </p:nvPr>
        </p:nvSpPr>
        <p:spPr/>
        <p:txBody>
          <a:bodyPr/>
          <a:lstStyle/>
          <a:p>
            <a:endParaRPr lang="en-US" altLang="en-US"/>
          </a:p>
        </p:txBody>
      </p:sp>
      <p:pic>
        <p:nvPicPr>
          <p:cNvPr id="66563" name="Picture 2" descr="C:\Users\Peter\Documents\RESOURCES\PHOTOS\STORMWATER\DOG POOP\Fido House\IMG_1446.JPG">
            <a:extLst>
              <a:ext uri="{FF2B5EF4-FFF2-40B4-BE49-F238E27FC236}">
                <a16:creationId xmlns:a16="http://schemas.microsoft.com/office/drawing/2014/main" id="{A1393C9A-8FCB-40CA-B022-79CFC7657F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445" b="5556"/>
          <a:stretch/>
        </p:blipFill>
        <p:spPr bwMode="auto">
          <a:xfrm>
            <a:off x="0" y="7374"/>
            <a:ext cx="121920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3EC39851-861F-4037-B262-B0769710F25A}"/>
              </a:ext>
            </a:extLst>
          </p:cNvPr>
          <p:cNvSpPr/>
          <p:nvPr/>
        </p:nvSpPr>
        <p:spPr>
          <a:xfrm>
            <a:off x="6118123" y="4876800"/>
            <a:ext cx="4083050" cy="708025"/>
          </a:xfrm>
          <a:prstGeom prst="rect">
            <a:avLst/>
          </a:prstGeom>
        </p:spPr>
        <p:txBody>
          <a:bodyPr wrap="none">
            <a:spAutoFit/>
          </a:bodyPr>
          <a:lstStyle/>
          <a:p>
            <a:pPr eaLnBrk="1" hangingPunct="1">
              <a:defRPr/>
            </a:pPr>
            <a:r>
              <a:rPr lang="en-US" sz="4000" b="1" dirty="0">
                <a:solidFill>
                  <a:schemeClr val="bg1"/>
                </a:solidFill>
                <a:effectLst>
                  <a:outerShdw blurRad="38100" dist="38100" dir="2700000" algn="tl">
                    <a:srgbClr val="000000">
                      <a:alpha val="43137"/>
                    </a:srgbClr>
                  </a:outerShdw>
                </a:effectLst>
                <a:latin typeface="Arial" charset="0"/>
                <a:cs typeface="Arial" charset="0"/>
              </a:rPr>
              <a:t>Scoop the Poop</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EBDE7F3F-B0A0-4149-8DF5-5324A74870B6}"/>
              </a:ext>
            </a:extLst>
          </p:cNvPr>
          <p:cNvSpPr>
            <a:spLocks noGrp="1"/>
          </p:cNvSpPr>
          <p:nvPr>
            <p:ph type="title"/>
          </p:nvPr>
        </p:nvSpPr>
        <p:spPr/>
        <p:txBody>
          <a:bodyPr/>
          <a:lstStyle/>
          <a:p>
            <a:endParaRPr lang="en-US" altLang="en-US"/>
          </a:p>
        </p:txBody>
      </p:sp>
      <p:pic>
        <p:nvPicPr>
          <p:cNvPr id="70659" name="Picture 2" descr="http://earthshare.typepad.com/.a/6a00e554936bef8834017d3cf4df3e970c-pi">
            <a:extLst>
              <a:ext uri="{FF2B5EF4-FFF2-40B4-BE49-F238E27FC236}">
                <a16:creationId xmlns:a16="http://schemas.microsoft.com/office/drawing/2014/main" id="{A050E4CB-F9B9-4D00-9348-FFF0C95F89F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0000" r="833" b="12222"/>
          <a:stretch/>
        </p:blipFill>
        <p:spPr>
          <a:xfrm>
            <a:off x="0" y="-1"/>
            <a:ext cx="12192000" cy="7171765"/>
          </a:xfr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EBDE7F3F-B0A0-4149-8DF5-5324A74870B6}"/>
              </a:ext>
            </a:extLst>
          </p:cNvPr>
          <p:cNvSpPr>
            <a:spLocks noGrp="1"/>
          </p:cNvSpPr>
          <p:nvPr>
            <p:ph type="title"/>
          </p:nvPr>
        </p:nvSpPr>
        <p:spPr/>
        <p:txBody>
          <a:bodyPr/>
          <a:lstStyle/>
          <a:p>
            <a:endParaRPr lang="en-US" altLang="en-US"/>
          </a:p>
        </p:txBody>
      </p:sp>
      <p:pic>
        <p:nvPicPr>
          <p:cNvPr id="70659" name="Picture 2" descr="http://earthshare.typepad.com/.a/6a00e554936bef8834017d3cf4df3e970c-pi">
            <a:extLst>
              <a:ext uri="{FF2B5EF4-FFF2-40B4-BE49-F238E27FC236}">
                <a16:creationId xmlns:a16="http://schemas.microsoft.com/office/drawing/2014/main" id="{A050E4CB-F9B9-4D00-9348-FFF0C95F89F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0000" r="833" b="12222"/>
          <a:stretch/>
        </p:blipFill>
        <p:spPr>
          <a:xfrm>
            <a:off x="0" y="-1"/>
            <a:ext cx="12192000" cy="7171765"/>
          </a:xfrm>
          <a:noFill/>
        </p:spPr>
      </p:pic>
      <p:sp>
        <p:nvSpPr>
          <p:cNvPr id="5" name="Rectangle 4">
            <a:extLst>
              <a:ext uri="{FF2B5EF4-FFF2-40B4-BE49-F238E27FC236}">
                <a16:creationId xmlns:a16="http://schemas.microsoft.com/office/drawing/2014/main" id="{A3DD73C5-C6AE-4515-9BE6-DD5A1FE5CDCD}"/>
              </a:ext>
            </a:extLst>
          </p:cNvPr>
          <p:cNvSpPr/>
          <p:nvPr/>
        </p:nvSpPr>
        <p:spPr>
          <a:xfrm>
            <a:off x="762000" y="4572000"/>
            <a:ext cx="6968574" cy="1723549"/>
          </a:xfrm>
          <a:prstGeom prst="rect">
            <a:avLst/>
          </a:prstGeom>
        </p:spPr>
        <p:txBody>
          <a:bodyPr wrap="none">
            <a:spAutoFit/>
          </a:bodyPr>
          <a:lstStyle/>
          <a:p>
            <a:pPr eaLnBrk="1" hangingPunct="1">
              <a:spcAft>
                <a:spcPts val="600"/>
              </a:spcAft>
              <a:defRPr/>
            </a:pPr>
            <a:r>
              <a:rPr lang="en-US" sz="3200" b="1" dirty="0">
                <a:solidFill>
                  <a:schemeClr val="bg1"/>
                </a:solidFill>
                <a:effectLst>
                  <a:outerShdw blurRad="38100" dist="38100" dir="2700000" algn="tl">
                    <a:srgbClr val="000000">
                      <a:alpha val="43137"/>
                    </a:srgbClr>
                  </a:outerShdw>
                </a:effectLst>
                <a:latin typeface="Arial" charset="0"/>
                <a:cs typeface="Arial" charset="0"/>
              </a:rPr>
              <a:t>Plastic will not </a:t>
            </a:r>
            <a:r>
              <a:rPr lang="en-US" sz="3200" b="1" dirty="0">
                <a:solidFill>
                  <a:srgbClr val="FF0000"/>
                </a:solidFill>
                <a:effectLst>
                  <a:outerShdw blurRad="38100" dist="38100" dir="2700000" algn="tl">
                    <a:srgbClr val="000000">
                      <a:alpha val="43137"/>
                    </a:srgbClr>
                  </a:outerShdw>
                </a:effectLst>
                <a:latin typeface="Arial" charset="0"/>
                <a:cs typeface="Arial" charset="0"/>
              </a:rPr>
              <a:t>biodegrade</a:t>
            </a:r>
          </a:p>
          <a:p>
            <a:pPr eaLnBrk="1" hangingPunct="1">
              <a:spcAft>
                <a:spcPts val="600"/>
              </a:spcAft>
              <a:defRPr/>
            </a:pPr>
            <a:r>
              <a:rPr lang="en-US" sz="3200" b="1" dirty="0">
                <a:solidFill>
                  <a:schemeClr val="bg1"/>
                </a:solidFill>
                <a:effectLst>
                  <a:outerShdw blurRad="38100" dist="38100" dir="2700000" algn="tl">
                    <a:srgbClr val="000000">
                      <a:alpha val="43137"/>
                    </a:srgbClr>
                  </a:outerShdw>
                </a:effectLst>
                <a:latin typeface="Arial" charset="0"/>
                <a:cs typeface="Arial" charset="0"/>
              </a:rPr>
              <a:t>Plastic will </a:t>
            </a:r>
            <a:r>
              <a:rPr lang="en-US" sz="3200" b="1" dirty="0" err="1">
                <a:solidFill>
                  <a:srgbClr val="FFC000"/>
                </a:solidFill>
                <a:effectLst>
                  <a:outerShdw blurRad="38100" dist="38100" dir="2700000" algn="tl">
                    <a:srgbClr val="000000">
                      <a:alpha val="43137"/>
                    </a:srgbClr>
                  </a:outerShdw>
                </a:effectLst>
                <a:latin typeface="Arial" charset="0"/>
                <a:cs typeface="Arial" charset="0"/>
              </a:rPr>
              <a:t>solardegrade</a:t>
            </a:r>
            <a:r>
              <a:rPr lang="en-US" sz="3200" b="1" dirty="0">
                <a:solidFill>
                  <a:srgbClr val="FFC000"/>
                </a:solidFill>
                <a:effectLst>
                  <a:outerShdw blurRad="38100" dist="38100" dir="2700000" algn="tl">
                    <a:srgbClr val="000000">
                      <a:alpha val="43137"/>
                    </a:srgbClr>
                  </a:outerShdw>
                </a:effectLst>
                <a:latin typeface="Arial" charset="0"/>
                <a:cs typeface="Arial" charset="0"/>
              </a:rPr>
              <a:t>…</a:t>
            </a:r>
          </a:p>
          <a:p>
            <a:pPr eaLnBrk="1" hangingPunct="1">
              <a:defRPr/>
            </a:pPr>
            <a:r>
              <a:rPr lang="en-US" sz="3200" b="1" dirty="0">
                <a:solidFill>
                  <a:schemeClr val="bg1"/>
                </a:solidFill>
                <a:effectLst>
                  <a:outerShdw blurRad="38100" dist="38100" dir="2700000" algn="tl">
                    <a:srgbClr val="000000">
                      <a:alpha val="43137"/>
                    </a:srgbClr>
                  </a:outerShdw>
                </a:effectLst>
                <a:latin typeface="Arial" charset="0"/>
                <a:cs typeface="Arial" charset="0"/>
              </a:rPr>
              <a:t>But only into its smallest polymers</a:t>
            </a:r>
            <a:endParaRPr lang="en-US" sz="3200" b="1" dirty="0">
              <a:solidFill>
                <a:schemeClr val="bg1"/>
              </a:solidFill>
              <a:latin typeface="Arial" charset="0"/>
              <a:cs typeface="Arial" charset="0"/>
            </a:endParaRPr>
          </a:p>
        </p:txBody>
      </p:sp>
    </p:spTree>
    <p:extLst>
      <p:ext uri="{BB962C8B-B14F-4D97-AF65-F5344CB8AC3E}">
        <p14:creationId xmlns:p14="http://schemas.microsoft.com/office/powerpoint/2010/main" val="32564257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EBDE7F3F-B0A0-4149-8DF5-5324A74870B6}"/>
              </a:ext>
            </a:extLst>
          </p:cNvPr>
          <p:cNvSpPr>
            <a:spLocks noGrp="1"/>
          </p:cNvSpPr>
          <p:nvPr>
            <p:ph type="title"/>
          </p:nvPr>
        </p:nvSpPr>
        <p:spPr/>
        <p:txBody>
          <a:bodyPr/>
          <a:lstStyle/>
          <a:p>
            <a:endParaRPr lang="en-US" altLang="en-US"/>
          </a:p>
        </p:txBody>
      </p:sp>
      <p:pic>
        <p:nvPicPr>
          <p:cNvPr id="70659" name="Picture 2" descr="http://earthshare.typepad.com/.a/6a00e554936bef8834017d3cf4df3e970c-pi">
            <a:extLst>
              <a:ext uri="{FF2B5EF4-FFF2-40B4-BE49-F238E27FC236}">
                <a16:creationId xmlns:a16="http://schemas.microsoft.com/office/drawing/2014/main" id="{A050E4CB-F9B9-4D00-9348-FFF0C95F89F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0000" r="833" b="12222"/>
          <a:stretch/>
        </p:blipFill>
        <p:spPr>
          <a:xfrm>
            <a:off x="0" y="-1"/>
            <a:ext cx="12192000" cy="7171765"/>
          </a:xfrm>
          <a:noFill/>
        </p:spPr>
      </p:pic>
      <p:sp>
        <p:nvSpPr>
          <p:cNvPr id="5" name="Rectangle 4">
            <a:extLst>
              <a:ext uri="{FF2B5EF4-FFF2-40B4-BE49-F238E27FC236}">
                <a16:creationId xmlns:a16="http://schemas.microsoft.com/office/drawing/2014/main" id="{A3DD73C5-C6AE-4515-9BE6-DD5A1FE5CDCD}"/>
              </a:ext>
            </a:extLst>
          </p:cNvPr>
          <p:cNvSpPr/>
          <p:nvPr/>
        </p:nvSpPr>
        <p:spPr>
          <a:xfrm>
            <a:off x="762000" y="4572000"/>
            <a:ext cx="8834470" cy="1723549"/>
          </a:xfrm>
          <a:prstGeom prst="rect">
            <a:avLst/>
          </a:prstGeom>
        </p:spPr>
        <p:txBody>
          <a:bodyPr wrap="none">
            <a:spAutoFit/>
          </a:bodyPr>
          <a:lstStyle/>
          <a:p>
            <a:pPr eaLnBrk="1" hangingPunct="1">
              <a:spcAft>
                <a:spcPts val="600"/>
              </a:spcAft>
              <a:defRPr/>
            </a:pPr>
            <a:r>
              <a:rPr lang="en-US" sz="3200" b="1" dirty="0">
                <a:solidFill>
                  <a:schemeClr val="bg1"/>
                </a:solidFill>
                <a:effectLst>
                  <a:outerShdw blurRad="38100" dist="38100" dir="2700000" algn="tl">
                    <a:srgbClr val="000000">
                      <a:alpha val="43137"/>
                    </a:srgbClr>
                  </a:outerShdw>
                </a:effectLst>
                <a:latin typeface="Arial" charset="0"/>
                <a:cs typeface="Arial" charset="0"/>
              </a:rPr>
              <a:t>Plastic will not </a:t>
            </a:r>
            <a:r>
              <a:rPr lang="en-US" sz="3200" b="1" dirty="0">
                <a:solidFill>
                  <a:srgbClr val="FF0000"/>
                </a:solidFill>
                <a:effectLst>
                  <a:outerShdw blurRad="38100" dist="38100" dir="2700000" algn="tl">
                    <a:srgbClr val="000000">
                      <a:alpha val="43137"/>
                    </a:srgbClr>
                  </a:outerShdw>
                </a:effectLst>
                <a:latin typeface="Arial" charset="0"/>
                <a:cs typeface="Arial" charset="0"/>
              </a:rPr>
              <a:t>biodegrade</a:t>
            </a:r>
          </a:p>
          <a:p>
            <a:pPr eaLnBrk="1" hangingPunct="1">
              <a:spcAft>
                <a:spcPts val="600"/>
              </a:spcAft>
              <a:defRPr/>
            </a:pPr>
            <a:r>
              <a:rPr lang="en-US" sz="3200" b="1" dirty="0">
                <a:solidFill>
                  <a:schemeClr val="bg1"/>
                </a:solidFill>
                <a:effectLst>
                  <a:outerShdw blurRad="38100" dist="38100" dir="2700000" algn="tl">
                    <a:srgbClr val="000000">
                      <a:alpha val="43137"/>
                    </a:srgbClr>
                  </a:outerShdw>
                </a:effectLst>
                <a:latin typeface="Arial" charset="0"/>
                <a:cs typeface="Arial" charset="0"/>
              </a:rPr>
              <a:t>Plastic will </a:t>
            </a:r>
            <a:r>
              <a:rPr lang="en-US" sz="3200" b="1" dirty="0">
                <a:solidFill>
                  <a:srgbClr val="FFC000"/>
                </a:solidFill>
                <a:effectLst>
                  <a:outerShdw blurRad="38100" dist="38100" dir="2700000" algn="tl">
                    <a:srgbClr val="000000">
                      <a:alpha val="43137"/>
                    </a:srgbClr>
                  </a:outerShdw>
                </a:effectLst>
                <a:latin typeface="Arial" charset="0"/>
                <a:cs typeface="Arial" charset="0"/>
              </a:rPr>
              <a:t>solar-degrade…</a:t>
            </a:r>
          </a:p>
          <a:p>
            <a:pPr eaLnBrk="1" hangingPunct="1">
              <a:defRPr/>
            </a:pPr>
            <a:r>
              <a:rPr lang="en-US" sz="3200" b="1" dirty="0">
                <a:solidFill>
                  <a:schemeClr val="bg1"/>
                </a:solidFill>
                <a:effectLst>
                  <a:outerShdw blurRad="38100" dist="38100" dir="2700000" algn="tl">
                    <a:srgbClr val="000000">
                      <a:alpha val="43137"/>
                    </a:srgbClr>
                  </a:outerShdw>
                </a:effectLst>
                <a:latin typeface="Arial" charset="0"/>
                <a:cs typeface="Arial" charset="0"/>
              </a:rPr>
              <a:t>But only to its smallest pieces and polymers</a:t>
            </a:r>
            <a:endParaRPr lang="en-US" sz="3200" b="1" dirty="0">
              <a:solidFill>
                <a:schemeClr val="bg1"/>
              </a:solidFill>
              <a:latin typeface="Arial" charset="0"/>
              <a:cs typeface="Arial" charset="0"/>
            </a:endParaRPr>
          </a:p>
        </p:txBody>
      </p:sp>
      <p:pic>
        <p:nvPicPr>
          <p:cNvPr id="6" name="Picture 5">
            <a:extLst>
              <a:ext uri="{FF2B5EF4-FFF2-40B4-BE49-F238E27FC236}">
                <a16:creationId xmlns:a16="http://schemas.microsoft.com/office/drawing/2014/main" id="{D8950321-7E0A-4147-BBD0-9F470D2E0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381" t="13557" r="32063" b="32214"/>
          <a:stretch>
            <a:fillRect/>
          </a:stretch>
        </p:blipFill>
        <p:spPr bwMode="auto">
          <a:xfrm>
            <a:off x="5257800" y="1143000"/>
            <a:ext cx="5410200" cy="2872015"/>
          </a:xfrm>
          <a:prstGeom prst="rect">
            <a:avLst/>
          </a:prstGeom>
          <a:noFill/>
          <a:ln w="41275">
            <a:solidFill>
              <a:srgbClr val="FFC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960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301DFB-5EE2-4B9A-90D1-6C51F058558F}"/>
              </a:ext>
            </a:extLst>
          </p:cNvPr>
          <p:cNvSpPr/>
          <p:nvPr/>
        </p:nvSpPr>
        <p:spPr>
          <a:xfrm>
            <a:off x="1524000" y="-17463"/>
            <a:ext cx="9144000" cy="685800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11" name="Rectangle 10">
            <a:extLst>
              <a:ext uri="{FF2B5EF4-FFF2-40B4-BE49-F238E27FC236}">
                <a16:creationId xmlns:a16="http://schemas.microsoft.com/office/drawing/2014/main" id="{93EE87AA-2929-433E-A9E3-9490FBE31356}"/>
              </a:ext>
            </a:extLst>
          </p:cNvPr>
          <p:cNvSpPr/>
          <p:nvPr/>
        </p:nvSpPr>
        <p:spPr>
          <a:xfrm>
            <a:off x="152400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72708" name="Picture 2">
            <a:extLst>
              <a:ext uri="{FF2B5EF4-FFF2-40B4-BE49-F238E27FC236}">
                <a16:creationId xmlns:a16="http://schemas.microsoft.com/office/drawing/2014/main" id="{4C13795F-076C-426A-ACE9-C6F60C2E90B4}"/>
              </a:ext>
            </a:extLst>
          </p:cNvPr>
          <p:cNvPicPr>
            <a:picLocks noChangeAspect="1"/>
          </p:cNvPicPr>
          <p:nvPr/>
        </p:nvPicPr>
        <p:blipFill>
          <a:blip r:embed="rId2">
            <a:extLst>
              <a:ext uri="{28A0092B-C50C-407E-A947-70E740481C1C}">
                <a14:useLocalDpi xmlns:a14="http://schemas.microsoft.com/office/drawing/2010/main" val="0"/>
              </a:ext>
            </a:extLst>
          </a:blip>
          <a:srcRect l="21623" b="18951"/>
          <a:stretch>
            <a:fillRect/>
          </a:stretch>
        </p:blipFill>
        <p:spPr bwMode="auto">
          <a:xfrm>
            <a:off x="80169" y="-971486"/>
            <a:ext cx="10615613" cy="82311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2709" name="Picture 2" descr="CUW_logo_color.jpg">
            <a:extLst>
              <a:ext uri="{FF2B5EF4-FFF2-40B4-BE49-F238E27FC236}">
                <a16:creationId xmlns:a16="http://schemas.microsoft.com/office/drawing/2014/main" id="{8FDEDF88-42D5-4F47-B7E4-F2043FF372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4993" y="5096733"/>
            <a:ext cx="10191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TextBox 8">
            <a:extLst>
              <a:ext uri="{FF2B5EF4-FFF2-40B4-BE49-F238E27FC236}">
                <a16:creationId xmlns:a16="http://schemas.microsoft.com/office/drawing/2014/main" id="{FF3E86D9-329E-490E-9ECB-BE61C95B9971}"/>
              </a:ext>
            </a:extLst>
          </p:cNvPr>
          <p:cNvSpPr txBox="1">
            <a:spLocks noChangeArrowheads="1"/>
          </p:cNvSpPr>
          <p:nvPr/>
        </p:nvSpPr>
        <p:spPr bwMode="auto">
          <a:xfrm>
            <a:off x="1673711" y="5948293"/>
            <a:ext cx="25685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solidFill>
                  <a:schemeClr val="bg1"/>
                </a:solidFill>
                <a:latin typeface="Arial" panose="020B0604020202020204" pitchFamily="34" charset="0"/>
              </a:rPr>
              <a:t>  </a:t>
            </a:r>
          </a:p>
          <a:p>
            <a:pPr eaLnBrk="1" hangingPunct="1">
              <a:spcBef>
                <a:spcPct val="0"/>
              </a:spcBef>
              <a:buFontTx/>
              <a:buNone/>
            </a:pPr>
            <a:r>
              <a:rPr lang="en-US" altLang="en-US" sz="1800" dirty="0">
                <a:solidFill>
                  <a:schemeClr val="bg1"/>
                </a:solidFill>
                <a:latin typeface="Arial" panose="020B0604020202020204" pitchFamily="34" charset="0"/>
              </a:rPr>
              <a:t>J. Baker, UW Tacoma</a:t>
            </a:r>
          </a:p>
        </p:txBody>
      </p:sp>
    </p:spTree>
    <p:extLst>
      <p:ext uri="{BB962C8B-B14F-4D97-AF65-F5344CB8AC3E}">
        <p14:creationId xmlns:p14="http://schemas.microsoft.com/office/powerpoint/2010/main" val="777263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301DFB-5EE2-4B9A-90D1-6C51F058558F}"/>
              </a:ext>
            </a:extLst>
          </p:cNvPr>
          <p:cNvSpPr/>
          <p:nvPr/>
        </p:nvSpPr>
        <p:spPr>
          <a:xfrm>
            <a:off x="1524000" y="-17463"/>
            <a:ext cx="9144000" cy="685800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11" name="Rectangle 10">
            <a:extLst>
              <a:ext uri="{FF2B5EF4-FFF2-40B4-BE49-F238E27FC236}">
                <a16:creationId xmlns:a16="http://schemas.microsoft.com/office/drawing/2014/main" id="{93EE87AA-2929-433E-A9E3-9490FBE31356}"/>
              </a:ext>
            </a:extLst>
          </p:cNvPr>
          <p:cNvSpPr/>
          <p:nvPr/>
        </p:nvSpPr>
        <p:spPr>
          <a:xfrm>
            <a:off x="152400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72708" name="Picture 2">
            <a:extLst>
              <a:ext uri="{FF2B5EF4-FFF2-40B4-BE49-F238E27FC236}">
                <a16:creationId xmlns:a16="http://schemas.microsoft.com/office/drawing/2014/main" id="{4C13795F-076C-426A-ACE9-C6F60C2E90B4}"/>
              </a:ext>
            </a:extLst>
          </p:cNvPr>
          <p:cNvPicPr>
            <a:picLocks noChangeAspect="1"/>
          </p:cNvPicPr>
          <p:nvPr/>
        </p:nvPicPr>
        <p:blipFill>
          <a:blip r:embed="rId2">
            <a:extLst>
              <a:ext uri="{28A0092B-C50C-407E-A947-70E740481C1C}">
                <a14:useLocalDpi xmlns:a14="http://schemas.microsoft.com/office/drawing/2010/main" val="0"/>
              </a:ext>
            </a:extLst>
          </a:blip>
          <a:srcRect l="21623" b="18951"/>
          <a:stretch>
            <a:fillRect/>
          </a:stretch>
        </p:blipFill>
        <p:spPr bwMode="auto">
          <a:xfrm>
            <a:off x="80169" y="-971486"/>
            <a:ext cx="10615613" cy="82311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2709" name="Picture 2" descr="CUW_logo_color.jpg">
            <a:extLst>
              <a:ext uri="{FF2B5EF4-FFF2-40B4-BE49-F238E27FC236}">
                <a16:creationId xmlns:a16="http://schemas.microsoft.com/office/drawing/2014/main" id="{8FDEDF88-42D5-4F47-B7E4-F2043FF372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4993" y="5096733"/>
            <a:ext cx="10191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TextBox 8">
            <a:extLst>
              <a:ext uri="{FF2B5EF4-FFF2-40B4-BE49-F238E27FC236}">
                <a16:creationId xmlns:a16="http://schemas.microsoft.com/office/drawing/2014/main" id="{FF3E86D9-329E-490E-9ECB-BE61C95B9971}"/>
              </a:ext>
            </a:extLst>
          </p:cNvPr>
          <p:cNvSpPr txBox="1">
            <a:spLocks noChangeArrowheads="1"/>
          </p:cNvSpPr>
          <p:nvPr/>
        </p:nvSpPr>
        <p:spPr bwMode="auto">
          <a:xfrm>
            <a:off x="1673711" y="5948293"/>
            <a:ext cx="25685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solidFill>
                  <a:schemeClr val="bg1"/>
                </a:solidFill>
                <a:latin typeface="Arial" panose="020B0604020202020204" pitchFamily="34" charset="0"/>
              </a:rPr>
              <a:t>  </a:t>
            </a:r>
          </a:p>
          <a:p>
            <a:pPr eaLnBrk="1" hangingPunct="1">
              <a:spcBef>
                <a:spcPct val="0"/>
              </a:spcBef>
              <a:buFontTx/>
              <a:buNone/>
            </a:pPr>
            <a:r>
              <a:rPr lang="en-US" altLang="en-US" sz="1800" dirty="0">
                <a:solidFill>
                  <a:schemeClr val="bg1"/>
                </a:solidFill>
                <a:latin typeface="Arial" panose="020B0604020202020204" pitchFamily="34" charset="0"/>
              </a:rPr>
              <a:t>J. Baker, UW Tacoma</a:t>
            </a:r>
          </a:p>
        </p:txBody>
      </p:sp>
      <p:pic>
        <p:nvPicPr>
          <p:cNvPr id="151556" name="Picture 4" descr="Related image">
            <a:extLst>
              <a:ext uri="{FF2B5EF4-FFF2-40B4-BE49-F238E27FC236}">
                <a16:creationId xmlns:a16="http://schemas.microsoft.com/office/drawing/2014/main" id="{A3AD2A95-F1A5-4B54-91EA-39818E4CB9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543"/>
          <a:stretch/>
        </p:blipFill>
        <p:spPr bwMode="auto">
          <a:xfrm>
            <a:off x="4917521" y="377178"/>
            <a:ext cx="6893479" cy="6167355"/>
          </a:xfrm>
          <a:prstGeom prst="rect">
            <a:avLst/>
          </a:prstGeom>
          <a:noFill/>
          <a:ln w="22225">
            <a:solidFill>
              <a:schemeClr val="bg1"/>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297CF05-E113-4A8A-B3B4-BA377B9F650F}"/>
              </a:ext>
            </a:extLst>
          </p:cNvPr>
          <p:cNvSpPr/>
          <p:nvPr/>
        </p:nvSpPr>
        <p:spPr>
          <a:xfrm>
            <a:off x="1209481" y="685800"/>
            <a:ext cx="1505540" cy="584775"/>
          </a:xfrm>
          <a:prstGeom prst="rect">
            <a:avLst/>
          </a:prstGeom>
        </p:spPr>
        <p:txBody>
          <a:bodyPr wrap="none">
            <a:spAutoFit/>
          </a:bodyPr>
          <a:lstStyle/>
          <a:p>
            <a:r>
              <a:rPr lang="en-US" sz="3200" b="1" dirty="0">
                <a:solidFill>
                  <a:schemeClr val="bg1"/>
                </a:solidFill>
                <a:effectLst>
                  <a:outerShdw blurRad="38100" dist="38100" dir="2700000" algn="tl">
                    <a:srgbClr val="000000">
                      <a:alpha val="43137"/>
                    </a:srgbClr>
                  </a:outerShdw>
                </a:effectLst>
                <a:latin typeface="Arial" charset="0"/>
                <a:cs typeface="Arial" charset="0"/>
              </a:rPr>
              <a:t>Plastic</a:t>
            </a:r>
            <a:endParaRPr lang="en-US" sz="3200" dirty="0"/>
          </a:p>
        </p:txBody>
      </p:sp>
      <p:sp>
        <p:nvSpPr>
          <p:cNvPr id="9" name="Rectangle 8">
            <a:extLst>
              <a:ext uri="{FF2B5EF4-FFF2-40B4-BE49-F238E27FC236}">
                <a16:creationId xmlns:a16="http://schemas.microsoft.com/office/drawing/2014/main" id="{CAA5F1DC-CF1B-4816-9BE5-4C6798167CED}"/>
              </a:ext>
            </a:extLst>
          </p:cNvPr>
          <p:cNvSpPr/>
          <p:nvPr/>
        </p:nvSpPr>
        <p:spPr>
          <a:xfrm>
            <a:off x="8153400" y="5096733"/>
            <a:ext cx="1914307" cy="584775"/>
          </a:xfrm>
          <a:prstGeom prst="rect">
            <a:avLst/>
          </a:prstGeom>
        </p:spPr>
        <p:txBody>
          <a:bodyPr wrap="none">
            <a:spAutoFit/>
          </a:bodyPr>
          <a:lstStyle/>
          <a:p>
            <a:r>
              <a:rPr lang="en-US" sz="3200" b="1" dirty="0">
                <a:solidFill>
                  <a:schemeClr val="bg1"/>
                </a:solidFill>
                <a:effectLst>
                  <a:outerShdw blurRad="38100" dist="38100" dir="2700000" algn="tl">
                    <a:srgbClr val="000000">
                      <a:alpha val="43137"/>
                    </a:srgbClr>
                  </a:outerShdw>
                </a:effectLst>
                <a:latin typeface="Arial" charset="0"/>
                <a:cs typeface="Arial" charset="0"/>
              </a:rPr>
              <a:t>Plankton</a:t>
            </a:r>
            <a:endParaRPr lang="en-US" sz="3200" dirty="0"/>
          </a:p>
        </p:txBody>
      </p:sp>
    </p:spTree>
    <p:extLst>
      <p:ext uri="{BB962C8B-B14F-4D97-AF65-F5344CB8AC3E}">
        <p14:creationId xmlns:p14="http://schemas.microsoft.com/office/powerpoint/2010/main" val="5897209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a:extLst>
              <a:ext uri="{FF2B5EF4-FFF2-40B4-BE49-F238E27FC236}">
                <a16:creationId xmlns:a16="http://schemas.microsoft.com/office/drawing/2014/main" id="{78700315-B582-4A63-BDB4-826BF8A8E474}"/>
              </a:ext>
            </a:extLst>
          </p:cNvPr>
          <p:cNvPicPr>
            <a:picLocks noChangeAspect="1"/>
          </p:cNvPicPr>
          <p:nvPr/>
        </p:nvPicPr>
        <p:blipFill rotWithShape="1">
          <a:blip r:embed="rId2">
            <a:extLst>
              <a:ext uri="{28A0092B-C50C-407E-A947-70E740481C1C}">
                <a14:useLocalDpi xmlns:a14="http://schemas.microsoft.com/office/drawing/2010/main" val="0"/>
              </a:ext>
            </a:extLst>
          </a:blip>
          <a:srcRect l="794" b="23656"/>
          <a:stretch/>
        </p:blipFill>
        <p:spPr bwMode="auto">
          <a:xfrm>
            <a:off x="-27039" y="-152400"/>
            <a:ext cx="12342254"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Box 20">
            <a:extLst>
              <a:ext uri="{FF2B5EF4-FFF2-40B4-BE49-F238E27FC236}">
                <a16:creationId xmlns:a16="http://schemas.microsoft.com/office/drawing/2014/main" id="{D0DBDEE1-C5EA-413C-8985-0E70FBE938CC}"/>
              </a:ext>
            </a:extLst>
          </p:cNvPr>
          <p:cNvSpPr txBox="1">
            <a:spLocks noChangeArrowheads="1"/>
          </p:cNvSpPr>
          <p:nvPr/>
        </p:nvSpPr>
        <p:spPr bwMode="auto">
          <a:xfrm>
            <a:off x="6858000" y="3658954"/>
            <a:ext cx="46942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2400" b="1" dirty="0">
                <a:solidFill>
                  <a:schemeClr val="bg1"/>
                </a:solidFill>
                <a:effectLst>
                  <a:outerShdw blurRad="38100" dist="38100" dir="2700000" algn="tl">
                    <a:srgbClr val="000000">
                      <a:alpha val="43137"/>
                    </a:srgbClr>
                  </a:outerShdw>
                </a:effectLst>
              </a:rPr>
              <a:t>contains polyethylene </a:t>
            </a:r>
          </a:p>
          <a:p>
            <a:pPr algn="r" eaLnBrk="1" hangingPunct="1">
              <a:defRPr/>
            </a:pPr>
            <a:r>
              <a:rPr lang="en-US" sz="2400" b="1" dirty="0">
                <a:solidFill>
                  <a:schemeClr val="bg1"/>
                </a:solidFill>
                <a:effectLst>
                  <a:outerShdw blurRad="38100" dist="38100" dir="2700000" algn="tl">
                    <a:srgbClr val="000000">
                      <a:alpha val="43137"/>
                    </a:srgbClr>
                  </a:outerShdw>
                </a:effectLst>
              </a:rPr>
              <a:t>confirmed by melting point </a:t>
            </a:r>
          </a:p>
          <a:p>
            <a:pPr algn="r" eaLnBrk="1" hangingPunct="1">
              <a:defRPr/>
            </a:pPr>
            <a:r>
              <a:rPr lang="en-US" sz="2400" b="1" dirty="0">
                <a:solidFill>
                  <a:schemeClr val="bg1"/>
                </a:solidFill>
                <a:effectLst>
                  <a:outerShdw blurRad="38100" dist="38100" dir="2700000" algn="tl">
                    <a:srgbClr val="000000">
                      <a:alpha val="43137"/>
                    </a:srgbClr>
                  </a:outerShdw>
                </a:effectLst>
              </a:rPr>
              <a:t>determination</a:t>
            </a:r>
            <a:r>
              <a:rPr lang="en-US" sz="2400" b="1" u="sng" dirty="0">
                <a:solidFill>
                  <a:schemeClr val="bg1"/>
                </a:solidFill>
                <a:effectLst>
                  <a:outerShdw blurRad="38100" dist="38100" dir="2700000" algn="tl">
                    <a:srgbClr val="000000">
                      <a:alpha val="43137"/>
                    </a:srgbClr>
                  </a:outerShdw>
                </a:effectLst>
              </a:rPr>
              <a:t> </a:t>
            </a:r>
          </a:p>
        </p:txBody>
      </p:sp>
      <p:pic>
        <p:nvPicPr>
          <p:cNvPr id="73732" name="Picture 21">
            <a:extLst>
              <a:ext uri="{FF2B5EF4-FFF2-40B4-BE49-F238E27FC236}">
                <a16:creationId xmlns:a16="http://schemas.microsoft.com/office/drawing/2014/main" id="{2BE40E99-8B8C-4D29-A597-5366583D40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34400" y="300602"/>
            <a:ext cx="3017838" cy="31003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73733" name="Group 16">
            <a:extLst>
              <a:ext uri="{FF2B5EF4-FFF2-40B4-BE49-F238E27FC236}">
                <a16:creationId xmlns:a16="http://schemas.microsoft.com/office/drawing/2014/main" id="{39893FFB-08E9-43C5-BEE7-08A727F4DBEF}"/>
              </a:ext>
            </a:extLst>
          </p:cNvPr>
          <p:cNvGrpSpPr>
            <a:grpSpLocks/>
          </p:cNvGrpSpPr>
          <p:nvPr/>
        </p:nvGrpSpPr>
        <p:grpSpPr bwMode="auto">
          <a:xfrm>
            <a:off x="7772400" y="5296577"/>
            <a:ext cx="3608388" cy="1123950"/>
            <a:chOff x="4979254" y="5227916"/>
            <a:chExt cx="4199671" cy="1665009"/>
          </a:xfrm>
        </p:grpSpPr>
        <p:pic>
          <p:nvPicPr>
            <p:cNvPr id="73734" name="Picture 2" descr="CUW_logo_color.jpg">
              <a:extLst>
                <a:ext uri="{FF2B5EF4-FFF2-40B4-BE49-F238E27FC236}">
                  <a16:creationId xmlns:a16="http://schemas.microsoft.com/office/drawing/2014/main" id="{047ACAD9-A3ED-49BD-BC54-C424D51310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07048" y="5227916"/>
              <a:ext cx="1171877" cy="1665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5" name="TextBox 14">
              <a:extLst>
                <a:ext uri="{FF2B5EF4-FFF2-40B4-BE49-F238E27FC236}">
                  <a16:creationId xmlns:a16="http://schemas.microsoft.com/office/drawing/2014/main" id="{1C43448A-5D55-4DB8-8F7D-4B5A17B5B80B}"/>
                </a:ext>
              </a:extLst>
            </p:cNvPr>
            <p:cNvSpPr txBox="1">
              <a:spLocks noChangeArrowheads="1"/>
            </p:cNvSpPr>
            <p:nvPr/>
          </p:nvSpPr>
          <p:spPr bwMode="auto">
            <a:xfrm>
              <a:off x="4979254" y="6345800"/>
              <a:ext cx="2792321" cy="5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J. Baker, UW Tacoma</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4F07AC67-A227-47D6-A8B0-3909C60F55C1}"/>
              </a:ext>
            </a:extLst>
          </p:cNvPr>
          <p:cNvSpPr>
            <a:spLocks noGrp="1"/>
          </p:cNvSpPr>
          <p:nvPr>
            <p:ph type="title"/>
          </p:nvPr>
        </p:nvSpPr>
        <p:spPr/>
        <p:txBody>
          <a:bodyPr/>
          <a:lstStyle/>
          <a:p>
            <a:endParaRPr lang="en-US" altLang="en-US"/>
          </a:p>
        </p:txBody>
      </p:sp>
      <p:sp>
        <p:nvSpPr>
          <p:cNvPr id="14339" name="Content Placeholder 2">
            <a:extLst>
              <a:ext uri="{FF2B5EF4-FFF2-40B4-BE49-F238E27FC236}">
                <a16:creationId xmlns:a16="http://schemas.microsoft.com/office/drawing/2014/main" id="{182D8D32-6D4D-43F9-850B-FC7DD49E4B85}"/>
              </a:ext>
            </a:extLst>
          </p:cNvPr>
          <p:cNvSpPr>
            <a:spLocks noGrp="1"/>
          </p:cNvSpPr>
          <p:nvPr>
            <p:ph idx="1"/>
          </p:nvPr>
        </p:nvSpPr>
        <p:spPr/>
        <p:txBody>
          <a:bodyPr/>
          <a:lstStyle/>
          <a:p>
            <a:endParaRPr lang="en-US" altLang="en-US"/>
          </a:p>
        </p:txBody>
      </p:sp>
      <p:pic>
        <p:nvPicPr>
          <p:cNvPr id="14340" name="Picture 2">
            <a:extLst>
              <a:ext uri="{FF2B5EF4-FFF2-40B4-BE49-F238E27FC236}">
                <a16:creationId xmlns:a16="http://schemas.microsoft.com/office/drawing/2014/main" id="{0A861189-8ECB-46B9-89D2-9FE40AF3AF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77" t="30655" r="31831" b="10416"/>
          <a:stretch/>
        </p:blipFill>
        <p:spPr bwMode="auto">
          <a:xfrm>
            <a:off x="0" y="-25154"/>
            <a:ext cx="12496800" cy="6959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3E27AF73-682B-487B-B6DE-854844E33347}"/>
              </a:ext>
            </a:extLst>
          </p:cNvPr>
          <p:cNvSpPr/>
          <p:nvPr/>
        </p:nvSpPr>
        <p:spPr>
          <a:xfrm>
            <a:off x="2311400" y="3352800"/>
            <a:ext cx="4775200" cy="1200150"/>
          </a:xfrm>
          <a:prstGeom prst="rect">
            <a:avLst/>
          </a:prstGeom>
        </p:spPr>
        <p:txBody>
          <a:bodyPr wrap="none">
            <a:spAutoFit/>
          </a:bodyPr>
          <a:lstStyle/>
          <a:p>
            <a:pPr eaLnBrk="1" hangingPunct="1">
              <a:defRPr/>
            </a:pPr>
            <a:r>
              <a:rPr lang="en-US" sz="3600" b="1" dirty="0">
                <a:solidFill>
                  <a:schemeClr val="bg1"/>
                </a:solidFill>
                <a:effectLst>
                  <a:outerShdw blurRad="38100" dist="38100" dir="2700000" algn="tl">
                    <a:srgbClr val="000000">
                      <a:alpha val="43137"/>
                    </a:srgbClr>
                  </a:outerShdw>
                </a:effectLst>
                <a:latin typeface="Arial" charset="0"/>
                <a:cs typeface="Arial" charset="0"/>
              </a:rPr>
              <a:t>Most of it seeps into </a:t>
            </a:r>
          </a:p>
          <a:p>
            <a:pPr eaLnBrk="1" hangingPunct="1">
              <a:defRPr/>
            </a:pPr>
            <a:r>
              <a:rPr lang="en-US" sz="3600" b="1" dirty="0">
                <a:solidFill>
                  <a:schemeClr val="bg1"/>
                </a:solidFill>
                <a:effectLst>
                  <a:outerShdw blurRad="38100" dist="38100" dir="2700000" algn="tl">
                    <a:srgbClr val="000000">
                      <a:alpha val="43137"/>
                    </a:srgbClr>
                  </a:outerShdw>
                </a:effectLst>
                <a:latin typeface="Arial" charset="0"/>
                <a:cs typeface="Arial" charset="0"/>
              </a:rPr>
              <a:t>the ground water</a:t>
            </a:r>
            <a:endParaRPr lang="en-US" sz="3600" b="1" dirty="0">
              <a:solidFill>
                <a:schemeClr val="bg1"/>
              </a:solidFill>
              <a:latin typeface="Arial" charset="0"/>
              <a:cs typeface="Arial"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http://media.canada.com/32f7eb68-074a-454b-8e37-832c8bb262cb/greywhale-1.jpg">
            <a:extLst>
              <a:ext uri="{FF2B5EF4-FFF2-40B4-BE49-F238E27FC236}">
                <a16:creationId xmlns:a16="http://schemas.microsoft.com/office/drawing/2014/main" id="{7DD8F91A-3F59-4103-8522-1419169684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58"/>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2C3B7DDC-BBE7-4811-9462-E5B7FF2F5870}"/>
              </a:ext>
            </a:extLst>
          </p:cNvPr>
          <p:cNvSpPr>
            <a:spLocks noChangeArrowheads="1"/>
          </p:cNvSpPr>
          <p:nvPr/>
        </p:nvSpPr>
        <p:spPr bwMode="auto">
          <a:xfrm>
            <a:off x="533400" y="2545493"/>
            <a:ext cx="5257800" cy="4278094"/>
          </a:xfrm>
          <a:prstGeom prst="rect">
            <a:avLst/>
          </a:prstGeom>
          <a:noFill/>
          <a:ln w="9525">
            <a:noFill/>
            <a:miter lim="800000"/>
            <a:headEnd/>
            <a:tailEnd/>
          </a:ln>
        </p:spPr>
        <p:txBody>
          <a:bodyPr>
            <a:spAutoFit/>
          </a:bodyPr>
          <a:lstStyle/>
          <a:p>
            <a:pPr eaLnBrk="1" hangingPunct="1">
              <a:defRPr/>
            </a:pPr>
            <a:r>
              <a:rPr lang="en-US" sz="2800" b="1" dirty="0">
                <a:solidFill>
                  <a:schemeClr val="bg1"/>
                </a:solidFill>
                <a:effectLst>
                  <a:outerShdw blurRad="38100" dist="38100" dir="2700000" algn="tl">
                    <a:srgbClr val="000000">
                      <a:alpha val="43137"/>
                    </a:srgbClr>
                  </a:outerShdw>
                </a:effectLst>
                <a:latin typeface="Calibri" pitchFamily="34" charset="0"/>
                <a:cs typeface="Arial" charset="0"/>
              </a:rPr>
              <a:t>April 20, 2010</a:t>
            </a:r>
          </a:p>
          <a:p>
            <a:pPr eaLnBrk="1" hangingPunct="1">
              <a:defRPr/>
            </a:pPr>
            <a:r>
              <a:rPr lang="en-US" sz="2800" b="1" dirty="0">
                <a:solidFill>
                  <a:schemeClr val="bg1"/>
                </a:solidFill>
                <a:effectLst>
                  <a:outerShdw blurRad="38100" dist="38100" dir="2700000" algn="tl">
                    <a:srgbClr val="000000">
                      <a:alpha val="43137"/>
                    </a:srgbClr>
                  </a:outerShdw>
                </a:effectLst>
                <a:latin typeface="Calibri" pitchFamily="34" charset="0"/>
                <a:cs typeface="Arial" charset="0"/>
              </a:rPr>
              <a:t>Grey Whale, West Seattle</a:t>
            </a:r>
          </a:p>
          <a:p>
            <a:pPr eaLnBrk="1" hangingPunct="1">
              <a:defRPr/>
            </a:pPr>
            <a:endParaRPr lang="en-US" sz="1600" b="1" dirty="0">
              <a:solidFill>
                <a:schemeClr val="bg1"/>
              </a:solidFill>
              <a:effectLst>
                <a:outerShdw blurRad="38100" dist="38100" dir="2700000" algn="tl">
                  <a:srgbClr val="000000">
                    <a:alpha val="43137"/>
                  </a:srgbClr>
                </a:outerShdw>
              </a:effectLst>
              <a:latin typeface="Calibri" pitchFamily="34" charset="0"/>
              <a:cs typeface="Arial" charset="0"/>
            </a:endParaRPr>
          </a:p>
          <a:p>
            <a:pPr eaLnBrk="1" hangingPunct="1">
              <a:defRPr/>
            </a:pPr>
            <a:r>
              <a:rPr lang="en-US" sz="2800" b="1" dirty="0">
                <a:solidFill>
                  <a:schemeClr val="bg1"/>
                </a:solidFill>
                <a:effectLst>
                  <a:outerShdw blurRad="38100" dist="38100" dir="2700000" algn="tl">
                    <a:srgbClr val="000000">
                      <a:alpha val="43137"/>
                    </a:srgbClr>
                  </a:outerShdw>
                </a:effectLst>
                <a:latin typeface="Calibri" pitchFamily="34" charset="0"/>
                <a:cs typeface="Arial" charset="0"/>
              </a:rPr>
              <a:t>20 plastic bags, towels, </a:t>
            </a:r>
          </a:p>
          <a:p>
            <a:pPr eaLnBrk="1" hangingPunct="1">
              <a:defRPr/>
            </a:pPr>
            <a:r>
              <a:rPr lang="en-US" sz="2800" b="1" dirty="0">
                <a:solidFill>
                  <a:schemeClr val="bg1"/>
                </a:solidFill>
                <a:effectLst>
                  <a:outerShdw blurRad="38100" dist="38100" dir="2700000" algn="tl">
                    <a:srgbClr val="000000">
                      <a:alpha val="43137"/>
                    </a:srgbClr>
                  </a:outerShdw>
                </a:effectLst>
                <a:latin typeface="Calibri" pitchFamily="34" charset="0"/>
                <a:cs typeface="Arial" charset="0"/>
              </a:rPr>
              <a:t>surgical gloves, sweat pants, plastic pieces, duct tape… </a:t>
            </a:r>
          </a:p>
          <a:p>
            <a:pPr eaLnBrk="1" hangingPunct="1">
              <a:defRPr/>
            </a:pPr>
            <a:endParaRPr lang="en-US" sz="2800" b="1" dirty="0">
              <a:solidFill>
                <a:schemeClr val="bg1"/>
              </a:solidFill>
              <a:effectLst>
                <a:outerShdw blurRad="38100" dist="38100" dir="2700000" algn="tl">
                  <a:srgbClr val="000000">
                    <a:alpha val="43137"/>
                  </a:srgbClr>
                </a:outerShdw>
              </a:effectLst>
              <a:latin typeface="Calibri" pitchFamily="34" charset="0"/>
              <a:cs typeface="Arial" charset="0"/>
            </a:endParaRPr>
          </a:p>
          <a:p>
            <a:pPr eaLnBrk="1" hangingPunct="1">
              <a:defRPr/>
            </a:pPr>
            <a:r>
              <a:rPr lang="en-US" sz="2800" b="1" dirty="0">
                <a:solidFill>
                  <a:schemeClr val="bg1"/>
                </a:solidFill>
                <a:effectLst>
                  <a:outerShdw blurRad="38100" dist="38100" dir="2700000" algn="tl">
                    <a:srgbClr val="000000">
                      <a:alpha val="43137"/>
                    </a:srgbClr>
                  </a:outerShdw>
                </a:effectLst>
                <a:latin typeface="Calibri" pitchFamily="34" charset="0"/>
                <a:cs typeface="Arial" charset="0"/>
              </a:rPr>
              <a:t>And there’s the microscopic stuff…</a:t>
            </a:r>
          </a:p>
          <a:p>
            <a:pPr eaLnBrk="1" hangingPunct="1">
              <a:defRPr/>
            </a:pPr>
            <a:endParaRPr lang="en-US" sz="3200" b="1" dirty="0">
              <a:solidFill>
                <a:schemeClr val="bg1"/>
              </a:solidFill>
              <a:effectLst>
                <a:outerShdw blurRad="38100" dist="38100" dir="2700000" algn="tl">
                  <a:srgbClr val="000000">
                    <a:alpha val="43137"/>
                  </a:srgbClr>
                </a:outerShdw>
              </a:effectLst>
              <a:latin typeface="Calibri" pitchFamily="34" charset="0"/>
              <a:cs typeface="Arial"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6.googleusercontent.com/ysTwyQkK2SnBUaD6L3zMDpYWYYoDg0z5cEtl12BxnfV189dsiKljcmCcNNQsbqURm7aPSPk-0lmwXF6SuOv1_e0H1pNi0-mnEv1rgL58ULwqGmfBxC1iMjqq5S45y98gr2fKtTUKVMU">
            <a:extLst>
              <a:ext uri="{FF2B5EF4-FFF2-40B4-BE49-F238E27FC236}">
                <a16:creationId xmlns:a16="http://schemas.microsoft.com/office/drawing/2014/main" id="{0F858FAB-D765-4B74-822B-F47A8CC1D3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229"/>
          <a:stretch/>
        </p:blipFill>
        <p:spPr bwMode="auto">
          <a:xfrm>
            <a:off x="0" y="-412995"/>
            <a:ext cx="12192000" cy="727099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57732FD-758F-422C-B9FD-A9F7BA25024A}"/>
              </a:ext>
            </a:extLst>
          </p:cNvPr>
          <p:cNvSpPr/>
          <p:nvPr/>
        </p:nvSpPr>
        <p:spPr>
          <a:xfrm>
            <a:off x="838200" y="290661"/>
            <a:ext cx="8153400" cy="2923877"/>
          </a:xfrm>
          <a:prstGeom prst="rect">
            <a:avLst/>
          </a:prstGeom>
        </p:spPr>
        <p:txBody>
          <a:bodyPr wrap="square">
            <a:spAutoFit/>
          </a:bodyPr>
          <a:lstStyle/>
          <a:p>
            <a:pPr>
              <a:spcBef>
                <a:spcPts val="0"/>
              </a:spcBef>
              <a:spcAft>
                <a:spcPts val="0"/>
              </a:spcAft>
            </a:pPr>
            <a:r>
              <a:rPr lang="en-US" sz="3200" b="1" dirty="0">
                <a:solidFill>
                  <a:srgbClr val="FFFFFF"/>
                </a:solidFill>
                <a:effectLst>
                  <a:outerShdw blurRad="38100" dist="38100" dir="2700000" algn="tl">
                    <a:srgbClr val="000000">
                      <a:alpha val="43137"/>
                    </a:srgbClr>
                  </a:outerShdw>
                </a:effectLst>
                <a:latin typeface="Calibri" panose="020F0502020204030204" pitchFamily="34" charset="0"/>
              </a:rPr>
              <a:t>Toxins bioaccumulate in the mother Orca’s fat</a:t>
            </a:r>
            <a:endParaRPr lang="en-US" sz="3200" b="1" dirty="0">
              <a:effectLst>
                <a:outerShdw blurRad="38100" dist="38100" dir="2700000" algn="tl">
                  <a:srgbClr val="000000">
                    <a:alpha val="43137"/>
                  </a:srgbClr>
                </a:outerShdw>
              </a:effectLst>
            </a:endParaRPr>
          </a:p>
          <a:p>
            <a:pPr>
              <a:spcBef>
                <a:spcPts val="0"/>
              </a:spcBef>
              <a:spcAft>
                <a:spcPts val="0"/>
              </a:spcAft>
            </a:pPr>
            <a:r>
              <a:rPr lang="en-US" sz="3200" b="1" dirty="0">
                <a:solidFill>
                  <a:srgbClr val="FFFFFF"/>
                </a:solidFill>
                <a:effectLst>
                  <a:outerShdw blurRad="38100" dist="38100" dir="2700000" algn="tl">
                    <a:srgbClr val="000000">
                      <a:alpha val="43137"/>
                    </a:srgbClr>
                  </a:outerShdw>
                </a:effectLst>
                <a:latin typeface="Calibri" panose="020F0502020204030204" pitchFamily="34" charset="0"/>
              </a:rPr>
              <a:t>Milk is very rich in fat</a:t>
            </a:r>
            <a:endParaRPr lang="en-US" sz="3200" b="1" dirty="0">
              <a:effectLst>
                <a:outerShdw blurRad="38100" dist="38100" dir="2700000" algn="tl">
                  <a:srgbClr val="000000">
                    <a:alpha val="43137"/>
                  </a:srgbClr>
                </a:outerShdw>
              </a:effectLst>
            </a:endParaRPr>
          </a:p>
          <a:p>
            <a:pPr>
              <a:spcBef>
                <a:spcPts val="0"/>
              </a:spcBef>
              <a:spcAft>
                <a:spcPts val="0"/>
              </a:spcAft>
            </a:pPr>
            <a:r>
              <a:rPr lang="en-US" sz="3200" b="1" dirty="0">
                <a:solidFill>
                  <a:srgbClr val="FFFFFF"/>
                </a:solidFill>
                <a:effectLst>
                  <a:outerShdw blurRad="38100" dist="38100" dir="2700000" algn="tl">
                    <a:srgbClr val="000000">
                      <a:alpha val="43137"/>
                    </a:srgbClr>
                  </a:outerShdw>
                </a:effectLst>
                <a:latin typeface="Calibri" panose="020F0502020204030204" pitchFamily="34" charset="0"/>
              </a:rPr>
              <a:t>Baby Orcas receive a dose of poison</a:t>
            </a:r>
            <a:endParaRPr lang="en-US" sz="3200" b="1" dirty="0">
              <a:effectLst>
                <a:outerShdw blurRad="38100" dist="38100" dir="2700000" algn="tl">
                  <a:srgbClr val="000000">
                    <a:alpha val="43137"/>
                  </a:srgbClr>
                </a:outerShdw>
              </a:effectLst>
            </a:endParaRPr>
          </a:p>
          <a:p>
            <a:pPr>
              <a:spcBef>
                <a:spcPts val="0"/>
              </a:spcBef>
              <a:spcAft>
                <a:spcPts val="0"/>
              </a:spcAft>
            </a:pPr>
            <a:r>
              <a:rPr lang="en-US" sz="3200" b="1" dirty="0">
                <a:solidFill>
                  <a:srgbClr val="FFFFFF"/>
                </a:solidFill>
                <a:effectLst>
                  <a:outerShdw blurRad="38100" dist="38100" dir="2700000" algn="tl">
                    <a:srgbClr val="000000">
                      <a:alpha val="43137"/>
                    </a:srgbClr>
                  </a:outerShdw>
                </a:effectLst>
                <a:latin typeface="Calibri" panose="020F0502020204030204" pitchFamily="34" charset="0"/>
              </a:rPr>
              <a:t>every time they nurse</a:t>
            </a:r>
            <a:endParaRPr lang="en-US" sz="3200" b="1" dirty="0">
              <a:effectLst>
                <a:outerShdw blurRad="38100" dist="38100" dir="2700000" algn="tl">
                  <a:srgbClr val="000000">
                    <a:alpha val="43137"/>
                  </a:srgbClr>
                </a:outerShdw>
              </a:effectLst>
            </a:endParaRPr>
          </a:p>
          <a:p>
            <a:br>
              <a:rPr lang="en-US" sz="2800" b="1" dirty="0">
                <a:effectLst>
                  <a:outerShdw blurRad="38100" dist="38100" dir="2700000" algn="tl">
                    <a:srgbClr val="000000">
                      <a:alpha val="43137"/>
                    </a:srgbClr>
                  </a:outerShdw>
                </a:effectLst>
              </a:rPr>
            </a:br>
            <a:endParaRPr lang="en-US" sz="2800" b="1" dirty="0">
              <a:effectLst>
                <a:outerShdw blurRad="38100" dist="38100" dir="2700000" algn="tl">
                  <a:srgbClr val="000000">
                    <a:alpha val="43137"/>
                  </a:srgbClr>
                </a:outerShdw>
              </a:effectLst>
            </a:endParaRPr>
          </a:p>
        </p:txBody>
      </p:sp>
      <p:sp>
        <p:nvSpPr>
          <p:cNvPr id="4" name="Rectangle 3">
            <a:extLst>
              <a:ext uri="{FF2B5EF4-FFF2-40B4-BE49-F238E27FC236}">
                <a16:creationId xmlns:a16="http://schemas.microsoft.com/office/drawing/2014/main" id="{4C8F4F1A-1434-4B89-8699-29A478CC1413}"/>
              </a:ext>
            </a:extLst>
          </p:cNvPr>
          <p:cNvSpPr/>
          <p:nvPr/>
        </p:nvSpPr>
        <p:spPr>
          <a:xfrm>
            <a:off x="6629400" y="5105400"/>
            <a:ext cx="7543800" cy="2246769"/>
          </a:xfrm>
          <a:prstGeom prst="rect">
            <a:avLst/>
          </a:prstGeom>
        </p:spPr>
        <p:txBody>
          <a:bodyPr wrap="square">
            <a:spAutoFit/>
          </a:bodyPr>
          <a:lstStyle/>
          <a:p>
            <a:pPr>
              <a:spcBef>
                <a:spcPts val="0"/>
              </a:spcBef>
              <a:spcAft>
                <a:spcPts val="0"/>
              </a:spcAft>
            </a:pPr>
            <a:r>
              <a:rPr lang="en-US" sz="2800" b="1" dirty="0">
                <a:solidFill>
                  <a:srgbClr val="FFFFFF"/>
                </a:solidFill>
                <a:effectLst>
                  <a:outerShdw blurRad="38100" dist="38100" dir="2700000" algn="tl">
                    <a:srgbClr val="000000">
                      <a:alpha val="43137"/>
                    </a:srgbClr>
                  </a:outerShdw>
                </a:effectLst>
                <a:latin typeface="Calibri" panose="020F0502020204030204" pitchFamily="34" charset="0"/>
              </a:rPr>
              <a:t>Mother Orca in Puget Sound </a:t>
            </a:r>
          </a:p>
          <a:p>
            <a:pPr>
              <a:spcBef>
                <a:spcPts val="0"/>
              </a:spcBef>
              <a:spcAft>
                <a:spcPts val="0"/>
              </a:spcAft>
            </a:pPr>
            <a:r>
              <a:rPr lang="en-US" sz="2800" b="1" dirty="0">
                <a:solidFill>
                  <a:srgbClr val="FFFFFF"/>
                </a:solidFill>
                <a:effectLst>
                  <a:outerShdw blurRad="38100" dist="38100" dir="2700000" algn="tl">
                    <a:srgbClr val="000000">
                      <a:alpha val="43137"/>
                    </a:srgbClr>
                  </a:outerShdw>
                </a:effectLst>
                <a:latin typeface="Calibri" panose="020F0502020204030204" pitchFamily="34" charset="0"/>
              </a:rPr>
              <a:t>carried her dead baby on her </a:t>
            </a:r>
          </a:p>
          <a:p>
            <a:pPr>
              <a:spcBef>
                <a:spcPts val="0"/>
              </a:spcBef>
              <a:spcAft>
                <a:spcPts val="0"/>
              </a:spcAft>
            </a:pPr>
            <a:r>
              <a:rPr lang="en-US" sz="2800" b="1" dirty="0">
                <a:solidFill>
                  <a:srgbClr val="FFFFFF"/>
                </a:solidFill>
                <a:effectLst>
                  <a:outerShdw blurRad="38100" dist="38100" dir="2700000" algn="tl">
                    <a:srgbClr val="000000">
                      <a:alpha val="43137"/>
                    </a:srgbClr>
                  </a:outerShdw>
                </a:effectLst>
                <a:latin typeface="Calibri" panose="020F0502020204030204" pitchFamily="34" charset="0"/>
              </a:rPr>
              <a:t>nose for two weeks. </a:t>
            </a:r>
            <a:endParaRPr lang="en-US" sz="2800" b="1" dirty="0">
              <a:effectLst>
                <a:outerShdw blurRad="38100" dist="38100" dir="2700000" algn="tl">
                  <a:srgbClr val="000000">
                    <a:alpha val="43137"/>
                  </a:srgbClr>
                </a:outerShdw>
              </a:effectLst>
            </a:endParaRPr>
          </a:p>
          <a:p>
            <a:br>
              <a:rPr lang="en-US" sz="2800" b="1" dirty="0">
                <a:effectLst>
                  <a:outerShdw blurRad="38100" dist="38100" dir="2700000" algn="tl">
                    <a:srgbClr val="000000">
                      <a:alpha val="43137"/>
                    </a:srgbClr>
                  </a:outerShdw>
                </a:effectLst>
              </a:rPr>
            </a:br>
            <a:endParaRPr lang="en-US"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848434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a:extLst>
              <a:ext uri="{FF2B5EF4-FFF2-40B4-BE49-F238E27FC236}">
                <a16:creationId xmlns:a16="http://schemas.microsoft.com/office/drawing/2014/main" id="{6593F186-AC97-4664-AE6D-9E599A56A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834" r="33353" b="80869"/>
          <a:stretch>
            <a:fillRect/>
          </a:stretch>
        </p:blipFill>
        <p:spPr bwMode="auto">
          <a:xfrm>
            <a:off x="1524000" y="1"/>
            <a:ext cx="91440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803" name="Picture 2">
            <a:extLst>
              <a:ext uri="{FF2B5EF4-FFF2-40B4-BE49-F238E27FC236}">
                <a16:creationId xmlns:a16="http://schemas.microsoft.com/office/drawing/2014/main" id="{F3765658-4FC7-4611-84B7-86FF621468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995" t="30788" r="35686" b="5595"/>
          <a:stretch>
            <a:fillRect/>
          </a:stretch>
        </p:blipFill>
        <p:spPr bwMode="auto">
          <a:xfrm>
            <a:off x="2209800" y="609600"/>
            <a:ext cx="7837488"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7826" name="Picture 2" descr="http://www.beverlyhills.org/cbhfiles/storage/files/1305810017810884215/bag1.png">
            <a:extLst>
              <a:ext uri="{FF2B5EF4-FFF2-40B4-BE49-F238E27FC236}">
                <a16:creationId xmlns:a16="http://schemas.microsoft.com/office/drawing/2014/main" id="{E9B210B6-1FF5-4CCB-8170-D7804638CB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219200"/>
            <a:ext cx="86550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D7C85B53-F977-41CD-A757-21E8A6572714}"/>
              </a:ext>
            </a:extLst>
          </p:cNvPr>
          <p:cNvSpPr>
            <a:spLocks noGrp="1"/>
          </p:cNvSpPr>
          <p:nvPr>
            <p:ph type="title"/>
          </p:nvPr>
        </p:nvSpPr>
        <p:spPr/>
        <p:txBody>
          <a:bodyPr/>
          <a:lstStyle/>
          <a:p>
            <a:endParaRPr lang="en-US" altLang="en-US"/>
          </a:p>
        </p:txBody>
      </p:sp>
      <p:sp>
        <p:nvSpPr>
          <p:cNvPr id="78851" name="Content Placeholder 2">
            <a:extLst>
              <a:ext uri="{FF2B5EF4-FFF2-40B4-BE49-F238E27FC236}">
                <a16:creationId xmlns:a16="http://schemas.microsoft.com/office/drawing/2014/main" id="{4FB0C208-8517-4A2C-A346-530E82586B0B}"/>
              </a:ext>
            </a:extLst>
          </p:cNvPr>
          <p:cNvSpPr>
            <a:spLocks noGrp="1"/>
          </p:cNvSpPr>
          <p:nvPr>
            <p:ph idx="1"/>
          </p:nvPr>
        </p:nvSpPr>
        <p:spPr/>
        <p:txBody>
          <a:bodyPr/>
          <a:lstStyle/>
          <a:p>
            <a:endParaRPr lang="en-US" altLang="en-US"/>
          </a:p>
        </p:txBody>
      </p:sp>
      <p:pic>
        <p:nvPicPr>
          <p:cNvPr id="78852" name="Picture 2" descr="http://www.max-r.net/images/parks/parks-5.jpg">
            <a:extLst>
              <a:ext uri="{FF2B5EF4-FFF2-40B4-BE49-F238E27FC236}">
                <a16:creationId xmlns:a16="http://schemas.microsoft.com/office/drawing/2014/main" id="{71E09CE9-C621-4F4A-AF1F-B23DB613F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605"/>
          <a:stretch/>
        </p:blipFill>
        <p:spPr bwMode="auto">
          <a:xfrm>
            <a:off x="0" y="-401504"/>
            <a:ext cx="12192000" cy="725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270F5AB-CFD4-4152-AD83-F7BE6B485627}"/>
              </a:ext>
            </a:extLst>
          </p:cNvPr>
          <p:cNvSpPr/>
          <p:nvPr/>
        </p:nvSpPr>
        <p:spPr>
          <a:xfrm>
            <a:off x="2438401" y="5334001"/>
            <a:ext cx="2124075" cy="708025"/>
          </a:xfrm>
          <a:prstGeom prst="rect">
            <a:avLst/>
          </a:prstGeom>
        </p:spPr>
        <p:txBody>
          <a:bodyPr wrap="none">
            <a:spAutoFit/>
          </a:bodyPr>
          <a:lstStyle/>
          <a:p>
            <a:pPr eaLnBrk="1" hangingPunct="1">
              <a:defRPr/>
            </a:pPr>
            <a:r>
              <a:rPr lang="en-US" sz="4000" b="1" dirty="0">
                <a:solidFill>
                  <a:schemeClr val="bg1"/>
                </a:solidFill>
                <a:effectLst>
                  <a:outerShdw blurRad="38100" dist="38100" dir="2700000" algn="tl">
                    <a:srgbClr val="000000">
                      <a:alpha val="43137"/>
                    </a:srgbClr>
                  </a:outerShdw>
                </a:effectLst>
                <a:latin typeface="Arial" charset="0"/>
                <a:cs typeface="Arial" charset="0"/>
              </a:rPr>
              <a:t>Recycle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C8458159-6D35-40CB-AE02-E9977341CA7F}"/>
              </a:ext>
            </a:extLst>
          </p:cNvPr>
          <p:cNvSpPr>
            <a:spLocks noGrp="1"/>
          </p:cNvSpPr>
          <p:nvPr>
            <p:ph type="title"/>
          </p:nvPr>
        </p:nvSpPr>
        <p:spPr/>
        <p:txBody>
          <a:bodyPr/>
          <a:lstStyle/>
          <a:p>
            <a:endParaRPr lang="en-US" altLang="en-US"/>
          </a:p>
        </p:txBody>
      </p:sp>
      <p:sp>
        <p:nvSpPr>
          <p:cNvPr id="79875" name="Content Placeholder 2">
            <a:extLst>
              <a:ext uri="{FF2B5EF4-FFF2-40B4-BE49-F238E27FC236}">
                <a16:creationId xmlns:a16="http://schemas.microsoft.com/office/drawing/2014/main" id="{4FB2A549-A5FB-4D3B-A907-54373509063D}"/>
              </a:ext>
            </a:extLst>
          </p:cNvPr>
          <p:cNvSpPr>
            <a:spLocks noGrp="1"/>
          </p:cNvSpPr>
          <p:nvPr>
            <p:ph idx="1"/>
          </p:nvPr>
        </p:nvSpPr>
        <p:spPr/>
        <p:txBody>
          <a:bodyPr/>
          <a:lstStyle/>
          <a:p>
            <a:endParaRPr lang="en-US" altLang="en-US"/>
          </a:p>
        </p:txBody>
      </p:sp>
      <p:pic>
        <p:nvPicPr>
          <p:cNvPr id="79876" name="Picture 2" descr="http://www.recycledplasticbuildingmaterials.co.uk/user/products/large/3%20Seat%20with%20Back%20(INT150%20-%20INT105)%20wb.jpg">
            <a:extLst>
              <a:ext uri="{FF2B5EF4-FFF2-40B4-BE49-F238E27FC236}">
                <a16:creationId xmlns:a16="http://schemas.microsoft.com/office/drawing/2014/main" id="{6A441E09-35A6-4961-BC12-39328DBB4E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667" b="14445"/>
          <a:stretch/>
        </p:blipFill>
        <p:spPr bwMode="auto">
          <a:xfrm>
            <a:off x="0" y="0"/>
            <a:ext cx="1223493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B9BC9AAF-BD3A-43A9-B45D-DB86CEDE8533}"/>
              </a:ext>
            </a:extLst>
          </p:cNvPr>
          <p:cNvSpPr/>
          <p:nvPr/>
        </p:nvSpPr>
        <p:spPr>
          <a:xfrm>
            <a:off x="2740819" y="377823"/>
            <a:ext cx="6710362" cy="708025"/>
          </a:xfrm>
          <a:prstGeom prst="rect">
            <a:avLst/>
          </a:prstGeom>
        </p:spPr>
        <p:txBody>
          <a:bodyPr wrap="none">
            <a:spAutoFit/>
          </a:bodyPr>
          <a:lstStyle/>
          <a:p>
            <a:pPr eaLnBrk="1" hangingPunct="1">
              <a:defRPr/>
            </a:pPr>
            <a:r>
              <a:rPr lang="en-US" sz="4000" b="1" dirty="0">
                <a:solidFill>
                  <a:schemeClr val="bg1"/>
                </a:solidFill>
                <a:effectLst>
                  <a:outerShdw blurRad="38100" dist="38100" dir="2700000" algn="tl">
                    <a:srgbClr val="000000">
                      <a:alpha val="43137"/>
                    </a:srgbClr>
                  </a:outerShdw>
                </a:effectLst>
                <a:latin typeface="Arial" charset="0"/>
                <a:cs typeface="Arial" charset="0"/>
              </a:rPr>
              <a:t>Manufacture new products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6C3D0445-AA8E-43D4-8F3E-E04DE4789CB2}"/>
              </a:ext>
            </a:extLst>
          </p:cNvPr>
          <p:cNvSpPr>
            <a:spLocks noGrp="1"/>
          </p:cNvSpPr>
          <p:nvPr>
            <p:ph type="title"/>
          </p:nvPr>
        </p:nvSpPr>
        <p:spPr/>
        <p:txBody>
          <a:bodyPr/>
          <a:lstStyle/>
          <a:p>
            <a:endParaRPr lang="en-US" altLang="en-US"/>
          </a:p>
        </p:txBody>
      </p:sp>
      <p:sp>
        <p:nvSpPr>
          <p:cNvPr id="80899" name="Content Placeholder 2">
            <a:extLst>
              <a:ext uri="{FF2B5EF4-FFF2-40B4-BE49-F238E27FC236}">
                <a16:creationId xmlns:a16="http://schemas.microsoft.com/office/drawing/2014/main" id="{0D87B400-993C-4363-A5F9-191DEE4FAB43}"/>
              </a:ext>
            </a:extLst>
          </p:cNvPr>
          <p:cNvSpPr>
            <a:spLocks noGrp="1"/>
          </p:cNvSpPr>
          <p:nvPr>
            <p:ph idx="1"/>
          </p:nvPr>
        </p:nvSpPr>
        <p:spPr/>
        <p:txBody>
          <a:bodyPr/>
          <a:lstStyle/>
          <a:p>
            <a:endParaRPr lang="en-US" altLang="en-US"/>
          </a:p>
        </p:txBody>
      </p:sp>
      <p:pic>
        <p:nvPicPr>
          <p:cNvPr id="80900" name="Picture 2">
            <a:extLst>
              <a:ext uri="{FF2B5EF4-FFF2-40B4-BE49-F238E27FC236}">
                <a16:creationId xmlns:a16="http://schemas.microsoft.com/office/drawing/2014/main" id="{CFCAF6BB-00C0-430C-A4C2-C7F6865475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889" t="14223" r="15556" b="22408"/>
          <a:stretch/>
        </p:blipFill>
        <p:spPr bwMode="auto">
          <a:xfrm>
            <a:off x="-376521" y="-152400"/>
            <a:ext cx="12489147"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678F200-1A55-420C-82E6-9C1C27F30448}"/>
              </a:ext>
            </a:extLst>
          </p:cNvPr>
          <p:cNvSpPr/>
          <p:nvPr/>
        </p:nvSpPr>
        <p:spPr>
          <a:xfrm>
            <a:off x="1752600" y="5105400"/>
            <a:ext cx="6075363" cy="708025"/>
          </a:xfrm>
          <a:prstGeom prst="rect">
            <a:avLst/>
          </a:prstGeom>
        </p:spPr>
        <p:txBody>
          <a:bodyPr wrap="none">
            <a:spAutoFit/>
          </a:bodyPr>
          <a:lstStyle/>
          <a:p>
            <a:pPr eaLnBrk="1" hangingPunct="1">
              <a:defRPr/>
            </a:pPr>
            <a:r>
              <a:rPr lang="en-US" sz="4000" b="1" dirty="0">
                <a:solidFill>
                  <a:schemeClr val="bg1"/>
                </a:solidFill>
                <a:effectLst>
                  <a:outerShdw blurRad="38100" dist="38100" dir="2700000" algn="tl">
                    <a:srgbClr val="000000">
                      <a:alpha val="43137"/>
                    </a:srgbClr>
                  </a:outerShdw>
                </a:effectLst>
                <a:latin typeface="Arial" charset="0"/>
                <a:cs typeface="Arial" charset="0"/>
              </a:rPr>
              <a:t>Rain Garden Work Party</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F0CFC5B9-432C-4CBB-BBB3-EC07981B8241}"/>
              </a:ext>
            </a:extLst>
          </p:cNvPr>
          <p:cNvSpPr>
            <a:spLocks noGrp="1"/>
          </p:cNvSpPr>
          <p:nvPr>
            <p:ph type="title"/>
          </p:nvPr>
        </p:nvSpPr>
        <p:spPr/>
        <p:txBody>
          <a:bodyPr/>
          <a:lstStyle/>
          <a:p>
            <a:endParaRPr lang="en-US" altLang="en-US"/>
          </a:p>
        </p:txBody>
      </p:sp>
      <p:sp>
        <p:nvSpPr>
          <p:cNvPr id="82947" name="Content Placeholder 2">
            <a:extLst>
              <a:ext uri="{FF2B5EF4-FFF2-40B4-BE49-F238E27FC236}">
                <a16:creationId xmlns:a16="http://schemas.microsoft.com/office/drawing/2014/main" id="{663E836D-AC6E-4D6B-A74C-F3A213E691FC}"/>
              </a:ext>
            </a:extLst>
          </p:cNvPr>
          <p:cNvSpPr>
            <a:spLocks noGrp="1"/>
          </p:cNvSpPr>
          <p:nvPr>
            <p:ph idx="1"/>
          </p:nvPr>
        </p:nvSpPr>
        <p:spPr/>
        <p:txBody>
          <a:bodyPr/>
          <a:lstStyle/>
          <a:p>
            <a:endParaRPr lang="en-US" altLang="en-US" dirty="0"/>
          </a:p>
        </p:txBody>
      </p:sp>
      <p:pic>
        <p:nvPicPr>
          <p:cNvPr id="82948" name="Picture 2" descr="C:\Users\Peter\Documents\RESOURCES\PHOTOS\STORMWATER\ISS HS PARKING LOT\Issaquah HS Stormwater 747.JPG">
            <a:extLst>
              <a:ext uri="{FF2B5EF4-FFF2-40B4-BE49-F238E27FC236}">
                <a16:creationId xmlns:a16="http://schemas.microsoft.com/office/drawing/2014/main" id="{03B5F745-9037-46ED-9DC2-7F7A258413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0000"/>
          <a:stretch/>
        </p:blipFill>
        <p:spPr bwMode="auto">
          <a:xfrm>
            <a:off x="0" y="0"/>
            <a:ext cx="121920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9A19EF9-43D8-4B0B-B7FE-6651D7A480D5}"/>
              </a:ext>
            </a:extLst>
          </p:cNvPr>
          <p:cNvSpPr/>
          <p:nvPr/>
        </p:nvSpPr>
        <p:spPr>
          <a:xfrm>
            <a:off x="5867400" y="1752601"/>
            <a:ext cx="4057650" cy="1323975"/>
          </a:xfrm>
          <a:prstGeom prst="rect">
            <a:avLst/>
          </a:prstGeom>
        </p:spPr>
        <p:txBody>
          <a:bodyPr wrap="none">
            <a:spAutoFit/>
          </a:bodyPr>
          <a:lstStyle/>
          <a:p>
            <a:pPr algn="r" eaLnBrk="1" hangingPunct="1">
              <a:defRPr/>
            </a:pPr>
            <a:r>
              <a:rPr lang="en-US" sz="4000" b="1" dirty="0">
                <a:solidFill>
                  <a:schemeClr val="bg1"/>
                </a:solidFill>
                <a:effectLst>
                  <a:outerShdw blurRad="38100" dist="38100" dir="2700000" algn="tl">
                    <a:srgbClr val="000000">
                      <a:alpha val="43137"/>
                    </a:srgbClr>
                  </a:outerShdw>
                </a:effectLst>
                <a:latin typeface="Arial" charset="0"/>
                <a:cs typeface="Arial" charset="0"/>
              </a:rPr>
              <a:t>School Parking </a:t>
            </a:r>
          </a:p>
          <a:p>
            <a:pPr algn="r" eaLnBrk="1" hangingPunct="1">
              <a:defRPr/>
            </a:pPr>
            <a:r>
              <a:rPr lang="en-US" sz="4000" b="1" dirty="0">
                <a:solidFill>
                  <a:schemeClr val="bg1"/>
                </a:solidFill>
                <a:effectLst>
                  <a:outerShdw blurRad="38100" dist="38100" dir="2700000" algn="tl">
                    <a:srgbClr val="000000">
                      <a:alpha val="43137"/>
                    </a:srgbClr>
                  </a:outerShdw>
                </a:effectLst>
                <a:latin typeface="Arial" charset="0"/>
                <a:cs typeface="Arial" charset="0"/>
              </a:rPr>
              <a:t>Lot Bioswale</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F3427373-B1AD-4A7E-8E24-484C34731014}"/>
              </a:ext>
            </a:extLst>
          </p:cNvPr>
          <p:cNvSpPr>
            <a:spLocks noGrp="1"/>
          </p:cNvSpPr>
          <p:nvPr>
            <p:ph type="title"/>
          </p:nvPr>
        </p:nvSpPr>
        <p:spPr/>
        <p:txBody>
          <a:bodyPr/>
          <a:lstStyle/>
          <a:p>
            <a:endParaRPr lang="en-US" altLang="en-US"/>
          </a:p>
        </p:txBody>
      </p:sp>
      <p:sp>
        <p:nvSpPr>
          <p:cNvPr id="83971" name="Content Placeholder 2">
            <a:extLst>
              <a:ext uri="{FF2B5EF4-FFF2-40B4-BE49-F238E27FC236}">
                <a16:creationId xmlns:a16="http://schemas.microsoft.com/office/drawing/2014/main" id="{5680A1F5-5455-4E3B-AB60-22D7DBDB60B1}"/>
              </a:ext>
            </a:extLst>
          </p:cNvPr>
          <p:cNvSpPr>
            <a:spLocks noGrp="1"/>
          </p:cNvSpPr>
          <p:nvPr>
            <p:ph idx="1"/>
          </p:nvPr>
        </p:nvSpPr>
        <p:spPr/>
        <p:txBody>
          <a:bodyPr/>
          <a:lstStyle/>
          <a:p>
            <a:endParaRPr lang="en-US" altLang="en-US" dirty="0"/>
          </a:p>
        </p:txBody>
      </p:sp>
      <p:pic>
        <p:nvPicPr>
          <p:cNvPr id="83972" name="Picture 2" descr="C:\Users\Peter\Documents\RESOURCES\PHOTOS\STORMWATER\ISS HS PARKING LOT\Issaquah HS Stormwater 740.JPG">
            <a:extLst>
              <a:ext uri="{FF2B5EF4-FFF2-40B4-BE49-F238E27FC236}">
                <a16:creationId xmlns:a16="http://schemas.microsoft.com/office/drawing/2014/main" id="{5C37684B-7149-43F9-A621-D0FCA5E0A5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3333"/>
          <a:stretch/>
        </p:blipFill>
        <p:spPr bwMode="auto">
          <a:xfrm>
            <a:off x="0" y="-17206"/>
            <a:ext cx="12182168" cy="7004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83C2506-10C3-48AA-85A0-9BFA0F86618C}"/>
              </a:ext>
            </a:extLst>
          </p:cNvPr>
          <p:cNvSpPr/>
          <p:nvPr/>
        </p:nvSpPr>
        <p:spPr>
          <a:xfrm>
            <a:off x="3908426" y="4625975"/>
            <a:ext cx="4278313" cy="1138238"/>
          </a:xfrm>
          <a:prstGeom prst="rect">
            <a:avLst/>
          </a:prstGeom>
        </p:spPr>
        <p:txBody>
          <a:bodyPr wrap="none">
            <a:spAutoFit/>
          </a:bodyPr>
          <a:lstStyle/>
          <a:p>
            <a:pPr algn="ctr" eaLnBrk="1" hangingPunct="1">
              <a:defRPr/>
            </a:pPr>
            <a:r>
              <a:rPr lang="en-US" sz="4000" b="1" dirty="0">
                <a:solidFill>
                  <a:schemeClr val="bg1"/>
                </a:solidFill>
                <a:effectLst>
                  <a:outerShdw blurRad="38100" dist="38100" dir="2700000" algn="tl">
                    <a:srgbClr val="000000">
                      <a:alpha val="43137"/>
                    </a:srgbClr>
                  </a:outerShdw>
                </a:effectLst>
                <a:latin typeface="Arial" charset="0"/>
                <a:cs typeface="Arial" charset="0"/>
              </a:rPr>
              <a:t>Convex</a:t>
            </a:r>
          </a:p>
          <a:p>
            <a:pPr algn="ctr" eaLnBrk="1" hangingPunct="1">
              <a:defRPr/>
            </a:pPr>
            <a:r>
              <a:rPr lang="en-US" sz="2800" b="1" dirty="0">
                <a:solidFill>
                  <a:schemeClr val="bg1"/>
                </a:solidFill>
                <a:effectLst>
                  <a:outerShdw blurRad="38100" dist="38100" dir="2700000" algn="tl">
                    <a:srgbClr val="000000">
                      <a:alpha val="43137"/>
                    </a:srgbClr>
                  </a:outerShdw>
                </a:effectLst>
                <a:latin typeface="Arial" charset="0"/>
                <a:cs typeface="Arial" charset="0"/>
              </a:rPr>
              <a:t>Flows to side bioswales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EB6F73EC-0ED7-4263-AC60-F6B112A8EAAC}"/>
              </a:ext>
            </a:extLst>
          </p:cNvPr>
          <p:cNvSpPr>
            <a:spLocks noGrp="1"/>
          </p:cNvSpPr>
          <p:nvPr>
            <p:ph type="title"/>
          </p:nvPr>
        </p:nvSpPr>
        <p:spPr/>
        <p:txBody>
          <a:bodyPr/>
          <a:lstStyle/>
          <a:p>
            <a:endParaRPr lang="en-US" altLang="en-US"/>
          </a:p>
        </p:txBody>
      </p:sp>
      <p:sp>
        <p:nvSpPr>
          <p:cNvPr id="84995" name="Content Placeholder 2">
            <a:extLst>
              <a:ext uri="{FF2B5EF4-FFF2-40B4-BE49-F238E27FC236}">
                <a16:creationId xmlns:a16="http://schemas.microsoft.com/office/drawing/2014/main" id="{023064A9-C827-4847-BD87-1C866F8BAA5F}"/>
              </a:ext>
            </a:extLst>
          </p:cNvPr>
          <p:cNvSpPr>
            <a:spLocks noGrp="1"/>
          </p:cNvSpPr>
          <p:nvPr>
            <p:ph idx="1"/>
          </p:nvPr>
        </p:nvSpPr>
        <p:spPr/>
        <p:txBody>
          <a:bodyPr/>
          <a:lstStyle/>
          <a:p>
            <a:endParaRPr lang="en-US" altLang="en-US" dirty="0"/>
          </a:p>
        </p:txBody>
      </p:sp>
      <p:pic>
        <p:nvPicPr>
          <p:cNvPr id="84996" name="Picture 2" descr="C:\Users\Peter\Desktop\Tahoma cutaway footage\IMG_0551.JPG">
            <a:extLst>
              <a:ext uri="{FF2B5EF4-FFF2-40B4-BE49-F238E27FC236}">
                <a16:creationId xmlns:a16="http://schemas.microsoft.com/office/drawing/2014/main" id="{4B9AF223-9EB9-485B-A9FC-6BC5218024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1103"/>
          <a:stretch/>
        </p:blipFill>
        <p:spPr bwMode="auto">
          <a:xfrm>
            <a:off x="0" y="-367967"/>
            <a:ext cx="12211665" cy="7225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12A1FA0-8B39-4499-AC53-4275453234DB}"/>
              </a:ext>
            </a:extLst>
          </p:cNvPr>
          <p:cNvSpPr/>
          <p:nvPr/>
        </p:nvSpPr>
        <p:spPr>
          <a:xfrm>
            <a:off x="3267869" y="3962400"/>
            <a:ext cx="5656262" cy="1754188"/>
          </a:xfrm>
          <a:prstGeom prst="rect">
            <a:avLst/>
          </a:prstGeom>
        </p:spPr>
        <p:txBody>
          <a:bodyPr wrap="none">
            <a:spAutoFit/>
          </a:bodyPr>
          <a:lstStyle/>
          <a:p>
            <a:pPr algn="ctr" eaLnBrk="1" hangingPunct="1">
              <a:defRPr/>
            </a:pPr>
            <a:r>
              <a:rPr lang="en-US" sz="4000" b="1" dirty="0">
                <a:solidFill>
                  <a:schemeClr val="bg1"/>
                </a:solidFill>
                <a:effectLst>
                  <a:outerShdw blurRad="38100" dist="38100" dir="2700000" algn="tl">
                    <a:srgbClr val="000000">
                      <a:alpha val="43137"/>
                    </a:srgbClr>
                  </a:outerShdw>
                </a:effectLst>
                <a:latin typeface="Arial" charset="0"/>
                <a:cs typeface="Arial" charset="0"/>
              </a:rPr>
              <a:t>Concave</a:t>
            </a:r>
          </a:p>
          <a:p>
            <a:pPr algn="ctr" eaLnBrk="1" hangingPunct="1">
              <a:defRPr/>
            </a:pPr>
            <a:r>
              <a:rPr lang="en-US" sz="2800" b="1" dirty="0">
                <a:solidFill>
                  <a:schemeClr val="bg1"/>
                </a:solidFill>
                <a:effectLst>
                  <a:outerShdw blurRad="38100" dist="38100" dir="2700000" algn="tl">
                    <a:srgbClr val="000000">
                      <a:alpha val="43137"/>
                    </a:srgbClr>
                  </a:outerShdw>
                </a:effectLst>
                <a:latin typeface="Arial" charset="0"/>
                <a:cs typeface="Arial" charset="0"/>
              </a:rPr>
              <a:t>Flows to center into storm drain</a:t>
            </a:r>
          </a:p>
          <a:p>
            <a:pPr algn="ctr" eaLnBrk="1" hangingPunct="1">
              <a:defRPr/>
            </a:pPr>
            <a:endParaRPr lang="en-US" sz="4000" b="1" dirty="0">
              <a:solidFill>
                <a:schemeClr val="bg1"/>
              </a:solidFill>
              <a:effectLst>
                <a:outerShdw blurRad="38100" dist="38100" dir="2700000" algn="tl">
                  <a:srgbClr val="000000">
                    <a:alpha val="43137"/>
                  </a:srgbClr>
                </a:outerShdw>
              </a:effectLst>
              <a:latin typeface="Arial" charset="0"/>
              <a:cs typeface="Arial"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9D7ED813-FBEC-44E9-B706-53A05B7ABE47}"/>
              </a:ext>
            </a:extLst>
          </p:cNvPr>
          <p:cNvSpPr>
            <a:spLocks noGrp="1"/>
          </p:cNvSpPr>
          <p:nvPr>
            <p:ph type="title"/>
          </p:nvPr>
        </p:nvSpPr>
        <p:spPr/>
        <p:txBody>
          <a:bodyPr/>
          <a:lstStyle/>
          <a:p>
            <a:endParaRPr lang="en-US" altLang="en-US"/>
          </a:p>
        </p:txBody>
      </p:sp>
      <p:sp>
        <p:nvSpPr>
          <p:cNvPr id="15363" name="Content Placeholder 2">
            <a:extLst>
              <a:ext uri="{FF2B5EF4-FFF2-40B4-BE49-F238E27FC236}">
                <a16:creationId xmlns:a16="http://schemas.microsoft.com/office/drawing/2014/main" id="{11201985-920E-400E-A11C-6FCE75B27551}"/>
              </a:ext>
            </a:extLst>
          </p:cNvPr>
          <p:cNvSpPr>
            <a:spLocks noGrp="1"/>
          </p:cNvSpPr>
          <p:nvPr>
            <p:ph idx="1"/>
          </p:nvPr>
        </p:nvSpPr>
        <p:spPr/>
        <p:txBody>
          <a:bodyPr/>
          <a:lstStyle/>
          <a:p>
            <a:endParaRPr lang="en-US" altLang="en-US"/>
          </a:p>
        </p:txBody>
      </p:sp>
      <p:pic>
        <p:nvPicPr>
          <p:cNvPr id="15364" name="Picture 2" descr="http://www.listofimages.com/wallpapers/2012/02/forest-stream-forest-nature-river-stream-tree-900x1600.jpg">
            <a:extLst>
              <a:ext uri="{FF2B5EF4-FFF2-40B4-BE49-F238E27FC236}">
                <a16:creationId xmlns:a16="http://schemas.microsoft.com/office/drawing/2014/main" id="{D4F3BF42-1FE6-4327-AA20-1A219341C8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F2153440-3ED0-4987-9DBC-D9C6B40D4468}"/>
              </a:ext>
            </a:extLst>
          </p:cNvPr>
          <p:cNvSpPr/>
          <p:nvPr/>
        </p:nvSpPr>
        <p:spPr>
          <a:xfrm>
            <a:off x="1143000" y="1295400"/>
            <a:ext cx="3570288" cy="2308225"/>
          </a:xfrm>
          <a:prstGeom prst="rect">
            <a:avLst/>
          </a:prstGeom>
        </p:spPr>
        <p:txBody>
          <a:bodyPr wrap="none">
            <a:spAutoFit/>
          </a:bodyPr>
          <a:lstStyle/>
          <a:p>
            <a:pPr eaLnBrk="1" hangingPunct="1">
              <a:defRPr/>
            </a:pPr>
            <a:r>
              <a:rPr lang="en-US" sz="3600" b="1" dirty="0">
                <a:solidFill>
                  <a:schemeClr val="bg1"/>
                </a:solidFill>
                <a:effectLst>
                  <a:outerShdw blurRad="38100" dist="38100" dir="2700000" algn="tl">
                    <a:srgbClr val="000000">
                      <a:alpha val="43137"/>
                    </a:srgbClr>
                  </a:outerShdw>
                </a:effectLst>
                <a:latin typeface="Arial" charset="0"/>
                <a:cs typeface="Arial" charset="0"/>
              </a:rPr>
              <a:t>Natural runoff </a:t>
            </a:r>
          </a:p>
          <a:p>
            <a:pPr eaLnBrk="1" hangingPunct="1">
              <a:defRPr/>
            </a:pPr>
            <a:r>
              <a:rPr lang="en-US" sz="3600" b="1" dirty="0">
                <a:solidFill>
                  <a:schemeClr val="bg1"/>
                </a:solidFill>
                <a:effectLst>
                  <a:outerShdw blurRad="38100" dist="38100" dir="2700000" algn="tl">
                    <a:srgbClr val="000000">
                      <a:alpha val="43137"/>
                    </a:srgbClr>
                  </a:outerShdw>
                </a:effectLst>
                <a:latin typeface="Arial" charset="0"/>
                <a:cs typeface="Arial" charset="0"/>
              </a:rPr>
              <a:t>accumulates </a:t>
            </a:r>
          </a:p>
          <a:p>
            <a:pPr eaLnBrk="1" hangingPunct="1">
              <a:defRPr/>
            </a:pPr>
            <a:r>
              <a:rPr lang="en-US" sz="3600" b="1" dirty="0">
                <a:solidFill>
                  <a:schemeClr val="bg1"/>
                </a:solidFill>
                <a:effectLst>
                  <a:outerShdw blurRad="38100" dist="38100" dir="2700000" algn="tl">
                    <a:srgbClr val="000000">
                      <a:alpha val="43137"/>
                    </a:srgbClr>
                  </a:outerShdw>
                </a:effectLst>
                <a:latin typeface="Arial" charset="0"/>
                <a:cs typeface="Arial" charset="0"/>
              </a:rPr>
              <a:t>in streams and </a:t>
            </a:r>
          </a:p>
          <a:p>
            <a:pPr eaLnBrk="1" hangingPunct="1">
              <a:defRPr/>
            </a:pPr>
            <a:r>
              <a:rPr lang="en-US" sz="3600" b="1" dirty="0">
                <a:solidFill>
                  <a:schemeClr val="bg1"/>
                </a:solidFill>
                <a:effectLst>
                  <a:outerShdw blurRad="38100" dist="38100" dir="2700000" algn="tl">
                    <a:srgbClr val="000000">
                      <a:alpha val="43137"/>
                    </a:srgbClr>
                  </a:outerShdw>
                </a:effectLst>
                <a:latin typeface="Arial" charset="0"/>
                <a:cs typeface="Arial" charset="0"/>
              </a:rPr>
              <a:t>rivers…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549AA5AA-0F5C-402D-8733-1E75CFAEC79D}"/>
              </a:ext>
            </a:extLst>
          </p:cNvPr>
          <p:cNvSpPr>
            <a:spLocks noGrp="1"/>
          </p:cNvSpPr>
          <p:nvPr>
            <p:ph type="title"/>
          </p:nvPr>
        </p:nvSpPr>
        <p:spPr/>
        <p:txBody>
          <a:bodyPr/>
          <a:lstStyle/>
          <a:p>
            <a:endParaRPr lang="en-US" altLang="en-US"/>
          </a:p>
        </p:txBody>
      </p:sp>
      <p:sp>
        <p:nvSpPr>
          <p:cNvPr id="86019" name="Content Placeholder 2">
            <a:extLst>
              <a:ext uri="{FF2B5EF4-FFF2-40B4-BE49-F238E27FC236}">
                <a16:creationId xmlns:a16="http://schemas.microsoft.com/office/drawing/2014/main" id="{B3DE29D3-33AB-4057-8C70-A2239C5A550B}"/>
              </a:ext>
            </a:extLst>
          </p:cNvPr>
          <p:cNvSpPr>
            <a:spLocks noGrp="1"/>
          </p:cNvSpPr>
          <p:nvPr>
            <p:ph idx="1"/>
          </p:nvPr>
        </p:nvSpPr>
        <p:spPr/>
        <p:txBody>
          <a:bodyPr/>
          <a:lstStyle/>
          <a:p>
            <a:endParaRPr lang="en-US" altLang="en-US"/>
          </a:p>
        </p:txBody>
      </p:sp>
      <p:pic>
        <p:nvPicPr>
          <p:cNvPr id="86020" name="Picture 2" descr="C:\Users\Peter\Documents\RESOURCES\PHOTOS\STORMWATER\ISS HS PARKING LOT\IMG_0200.JPG">
            <a:extLst>
              <a:ext uri="{FF2B5EF4-FFF2-40B4-BE49-F238E27FC236}">
                <a16:creationId xmlns:a16="http://schemas.microsoft.com/office/drawing/2014/main" id="{E273E055-1FF4-4C4A-882C-727DECA31F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333" b="10671"/>
          <a:stretch/>
        </p:blipFill>
        <p:spPr bwMode="auto">
          <a:xfrm>
            <a:off x="-1" y="0"/>
            <a:ext cx="12299693"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A0171FD-87E3-4C97-841E-80B0100AD00B}"/>
              </a:ext>
            </a:extLst>
          </p:cNvPr>
          <p:cNvSpPr/>
          <p:nvPr/>
        </p:nvSpPr>
        <p:spPr>
          <a:xfrm>
            <a:off x="1752600" y="1000126"/>
            <a:ext cx="5057775" cy="1200150"/>
          </a:xfrm>
          <a:prstGeom prst="rect">
            <a:avLst/>
          </a:prstGeom>
        </p:spPr>
        <p:txBody>
          <a:bodyPr wrap="none">
            <a:spAutoFit/>
          </a:bodyPr>
          <a:lstStyle/>
          <a:p>
            <a:pPr eaLnBrk="1" hangingPunct="1">
              <a:defRPr/>
            </a:pPr>
            <a:r>
              <a:rPr lang="en-US" sz="3600" b="1" dirty="0">
                <a:solidFill>
                  <a:schemeClr val="bg1"/>
                </a:solidFill>
                <a:effectLst>
                  <a:outerShdw blurRad="38100" dist="38100" dir="2700000" algn="tl">
                    <a:srgbClr val="000000">
                      <a:alpha val="43137"/>
                    </a:srgbClr>
                  </a:outerShdw>
                </a:effectLst>
                <a:latin typeface="Arial" charset="0"/>
                <a:cs typeface="Arial" charset="0"/>
              </a:rPr>
              <a:t>The whole parking lot </a:t>
            </a:r>
          </a:p>
          <a:p>
            <a:pPr eaLnBrk="1" hangingPunct="1">
              <a:defRPr/>
            </a:pPr>
            <a:r>
              <a:rPr lang="en-US" sz="3600" b="1" dirty="0">
                <a:solidFill>
                  <a:schemeClr val="bg1"/>
                </a:solidFill>
                <a:effectLst>
                  <a:outerShdw blurRad="38100" dist="38100" dir="2700000" algn="tl">
                    <a:srgbClr val="000000">
                      <a:alpha val="43137"/>
                    </a:srgbClr>
                  </a:outerShdw>
                </a:effectLst>
                <a:latin typeface="Arial" charset="0"/>
                <a:cs typeface="Arial" charset="0"/>
              </a:rPr>
              <a:t>is a rain garden</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48A07A2B-EC1F-4244-A933-383E19BC712B}"/>
              </a:ext>
            </a:extLst>
          </p:cNvPr>
          <p:cNvSpPr>
            <a:spLocks noGrp="1"/>
          </p:cNvSpPr>
          <p:nvPr>
            <p:ph type="title"/>
          </p:nvPr>
        </p:nvSpPr>
        <p:spPr/>
        <p:txBody>
          <a:bodyPr/>
          <a:lstStyle/>
          <a:p>
            <a:endParaRPr lang="en-US" altLang="en-US"/>
          </a:p>
        </p:txBody>
      </p:sp>
      <p:sp>
        <p:nvSpPr>
          <p:cNvPr id="88067" name="Content Placeholder 2">
            <a:extLst>
              <a:ext uri="{FF2B5EF4-FFF2-40B4-BE49-F238E27FC236}">
                <a16:creationId xmlns:a16="http://schemas.microsoft.com/office/drawing/2014/main" id="{9046719F-7A97-4F6E-849A-2CE13E1BE203}"/>
              </a:ext>
            </a:extLst>
          </p:cNvPr>
          <p:cNvSpPr>
            <a:spLocks noGrp="1"/>
          </p:cNvSpPr>
          <p:nvPr>
            <p:ph idx="1"/>
          </p:nvPr>
        </p:nvSpPr>
        <p:spPr/>
        <p:txBody>
          <a:bodyPr/>
          <a:lstStyle/>
          <a:p>
            <a:endParaRPr lang="en-US" altLang="en-US"/>
          </a:p>
        </p:txBody>
      </p:sp>
      <p:pic>
        <p:nvPicPr>
          <p:cNvPr id="88068" name="Picture 2">
            <a:extLst>
              <a:ext uri="{FF2B5EF4-FFF2-40B4-BE49-F238E27FC236}">
                <a16:creationId xmlns:a16="http://schemas.microsoft.com/office/drawing/2014/main" id="{6EE31DDF-B7D4-41DF-8614-D298C57E310A}"/>
              </a:ext>
            </a:extLst>
          </p:cNvPr>
          <p:cNvPicPr>
            <a:picLocks noChangeAspect="1" noChangeArrowheads="1"/>
          </p:cNvPicPr>
          <p:nvPr/>
        </p:nvPicPr>
        <p:blipFill rotWithShape="1">
          <a:blip r:embed="rId2">
            <a:lum bright="-10000" contrast="10000"/>
            <a:extLst>
              <a:ext uri="{28A0092B-C50C-407E-A947-70E740481C1C}">
                <a14:useLocalDpi xmlns:a14="http://schemas.microsoft.com/office/drawing/2010/main" val="0"/>
              </a:ext>
            </a:extLst>
          </a:blip>
          <a:srcRect l="17778" t="8000" b="11111"/>
          <a:stretch/>
        </p:blipFill>
        <p:spPr bwMode="auto">
          <a:xfrm>
            <a:off x="0" y="0"/>
            <a:ext cx="12192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4">
            <a:extLst>
              <a:ext uri="{FF2B5EF4-FFF2-40B4-BE49-F238E27FC236}">
                <a16:creationId xmlns:a16="http://schemas.microsoft.com/office/drawing/2014/main" id="{EF4EFD28-CABE-4B02-BB3D-0C74263A3B3F}"/>
              </a:ext>
            </a:extLst>
          </p:cNvPr>
          <p:cNvSpPr/>
          <p:nvPr/>
        </p:nvSpPr>
        <p:spPr>
          <a:xfrm>
            <a:off x="2740026" y="1"/>
            <a:ext cx="5688013" cy="6797675"/>
          </a:xfrm>
          <a:custGeom>
            <a:avLst/>
            <a:gdLst>
              <a:gd name="connsiteX0" fmla="*/ 3903900 w 5686980"/>
              <a:gd name="connsiteY0" fmla="*/ 228600 h 6797040"/>
              <a:gd name="connsiteX1" fmla="*/ 3721020 w 5686980"/>
              <a:gd name="connsiteY1" fmla="*/ 137160 h 6797040"/>
              <a:gd name="connsiteX2" fmla="*/ 3660060 w 5686980"/>
              <a:gd name="connsiteY2" fmla="*/ 121920 h 6797040"/>
              <a:gd name="connsiteX3" fmla="*/ 3507660 w 5686980"/>
              <a:gd name="connsiteY3" fmla="*/ 76200 h 6797040"/>
              <a:gd name="connsiteX4" fmla="*/ 3324780 w 5686980"/>
              <a:gd name="connsiteY4" fmla="*/ 60960 h 6797040"/>
              <a:gd name="connsiteX5" fmla="*/ 3141900 w 5686980"/>
              <a:gd name="connsiteY5" fmla="*/ 121920 h 6797040"/>
              <a:gd name="connsiteX6" fmla="*/ 3096180 w 5686980"/>
              <a:gd name="connsiteY6" fmla="*/ 259080 h 6797040"/>
              <a:gd name="connsiteX7" fmla="*/ 3111420 w 5686980"/>
              <a:gd name="connsiteY7" fmla="*/ 472440 h 6797040"/>
              <a:gd name="connsiteX8" fmla="*/ 3157140 w 5686980"/>
              <a:gd name="connsiteY8" fmla="*/ 624840 h 6797040"/>
              <a:gd name="connsiteX9" fmla="*/ 3172380 w 5686980"/>
              <a:gd name="connsiteY9" fmla="*/ 670560 h 6797040"/>
              <a:gd name="connsiteX10" fmla="*/ 3202860 w 5686980"/>
              <a:gd name="connsiteY10" fmla="*/ 822960 h 6797040"/>
              <a:gd name="connsiteX11" fmla="*/ 3263820 w 5686980"/>
              <a:gd name="connsiteY11" fmla="*/ 1036320 h 6797040"/>
              <a:gd name="connsiteX12" fmla="*/ 3279060 w 5686980"/>
              <a:gd name="connsiteY12" fmla="*/ 1143000 h 6797040"/>
              <a:gd name="connsiteX13" fmla="*/ 3248580 w 5686980"/>
              <a:gd name="connsiteY13" fmla="*/ 1508760 h 6797040"/>
              <a:gd name="connsiteX14" fmla="*/ 3126660 w 5686980"/>
              <a:gd name="connsiteY14" fmla="*/ 1645920 h 6797040"/>
              <a:gd name="connsiteX15" fmla="*/ 3080940 w 5686980"/>
              <a:gd name="connsiteY15" fmla="*/ 1676400 h 6797040"/>
              <a:gd name="connsiteX16" fmla="*/ 2989500 w 5686980"/>
              <a:gd name="connsiteY16" fmla="*/ 1737360 h 6797040"/>
              <a:gd name="connsiteX17" fmla="*/ 2212260 w 5686980"/>
              <a:gd name="connsiteY17" fmla="*/ 1752600 h 6797040"/>
              <a:gd name="connsiteX18" fmla="*/ 215820 w 5686980"/>
              <a:gd name="connsiteY18" fmla="*/ 1767840 h 6797040"/>
              <a:gd name="connsiteX19" fmla="*/ 200580 w 5686980"/>
              <a:gd name="connsiteY19" fmla="*/ 2011680 h 6797040"/>
              <a:gd name="connsiteX20" fmla="*/ 139620 w 5686980"/>
              <a:gd name="connsiteY20" fmla="*/ 2194560 h 6797040"/>
              <a:gd name="connsiteX21" fmla="*/ 93900 w 5686980"/>
              <a:gd name="connsiteY21" fmla="*/ 2362200 h 6797040"/>
              <a:gd name="connsiteX22" fmla="*/ 78660 w 5686980"/>
              <a:gd name="connsiteY22" fmla="*/ 2423160 h 6797040"/>
              <a:gd name="connsiteX23" fmla="*/ 48180 w 5686980"/>
              <a:gd name="connsiteY23" fmla="*/ 2575560 h 6797040"/>
              <a:gd name="connsiteX24" fmla="*/ 63420 w 5686980"/>
              <a:gd name="connsiteY24" fmla="*/ 2987040 h 6797040"/>
              <a:gd name="connsiteX25" fmla="*/ 78660 w 5686980"/>
              <a:gd name="connsiteY25" fmla="*/ 3063240 h 6797040"/>
              <a:gd name="connsiteX26" fmla="*/ 32940 w 5686980"/>
              <a:gd name="connsiteY26" fmla="*/ 3962400 h 6797040"/>
              <a:gd name="connsiteX27" fmla="*/ 2460 w 5686980"/>
              <a:gd name="connsiteY27" fmla="*/ 4511040 h 6797040"/>
              <a:gd name="connsiteX28" fmla="*/ 17700 w 5686980"/>
              <a:gd name="connsiteY28" fmla="*/ 5029200 h 6797040"/>
              <a:gd name="connsiteX29" fmla="*/ 78660 w 5686980"/>
              <a:gd name="connsiteY29" fmla="*/ 5166360 h 6797040"/>
              <a:gd name="connsiteX30" fmla="*/ 93900 w 5686980"/>
              <a:gd name="connsiteY30" fmla="*/ 5212080 h 6797040"/>
              <a:gd name="connsiteX31" fmla="*/ 139620 w 5686980"/>
              <a:gd name="connsiteY31" fmla="*/ 5166360 h 6797040"/>
              <a:gd name="connsiteX32" fmla="*/ 246300 w 5686980"/>
              <a:gd name="connsiteY32" fmla="*/ 5135880 h 6797040"/>
              <a:gd name="connsiteX33" fmla="*/ 459660 w 5686980"/>
              <a:gd name="connsiteY33" fmla="*/ 5105400 h 6797040"/>
              <a:gd name="connsiteX34" fmla="*/ 535860 w 5686980"/>
              <a:gd name="connsiteY34" fmla="*/ 5090160 h 6797040"/>
              <a:gd name="connsiteX35" fmla="*/ 1358820 w 5686980"/>
              <a:gd name="connsiteY35" fmla="*/ 5105400 h 6797040"/>
              <a:gd name="connsiteX36" fmla="*/ 1556940 w 5686980"/>
              <a:gd name="connsiteY36" fmla="*/ 5120640 h 6797040"/>
              <a:gd name="connsiteX37" fmla="*/ 2578020 w 5686980"/>
              <a:gd name="connsiteY37" fmla="*/ 5151120 h 6797040"/>
              <a:gd name="connsiteX38" fmla="*/ 2730420 w 5686980"/>
              <a:gd name="connsiteY38" fmla="*/ 5181600 h 6797040"/>
              <a:gd name="connsiteX39" fmla="*/ 2791380 w 5686980"/>
              <a:gd name="connsiteY39" fmla="*/ 5212080 h 6797040"/>
              <a:gd name="connsiteX40" fmla="*/ 2837100 w 5686980"/>
              <a:gd name="connsiteY40" fmla="*/ 5227320 h 6797040"/>
              <a:gd name="connsiteX41" fmla="*/ 2928540 w 5686980"/>
              <a:gd name="connsiteY41" fmla="*/ 5303520 h 6797040"/>
              <a:gd name="connsiteX42" fmla="*/ 2974260 w 5686980"/>
              <a:gd name="connsiteY42" fmla="*/ 5334000 h 6797040"/>
              <a:gd name="connsiteX43" fmla="*/ 3019980 w 5686980"/>
              <a:gd name="connsiteY43" fmla="*/ 5394960 h 6797040"/>
              <a:gd name="connsiteX44" fmla="*/ 3080940 w 5686980"/>
              <a:gd name="connsiteY44" fmla="*/ 5486400 h 6797040"/>
              <a:gd name="connsiteX45" fmla="*/ 3141900 w 5686980"/>
              <a:gd name="connsiteY45" fmla="*/ 5577840 h 6797040"/>
              <a:gd name="connsiteX46" fmla="*/ 3187620 w 5686980"/>
              <a:gd name="connsiteY46" fmla="*/ 5623560 h 6797040"/>
              <a:gd name="connsiteX47" fmla="*/ 3202860 w 5686980"/>
              <a:gd name="connsiteY47" fmla="*/ 5684520 h 6797040"/>
              <a:gd name="connsiteX48" fmla="*/ 3248580 w 5686980"/>
              <a:gd name="connsiteY48" fmla="*/ 5715000 h 6797040"/>
              <a:gd name="connsiteX49" fmla="*/ 3279060 w 5686980"/>
              <a:gd name="connsiteY49" fmla="*/ 5760720 h 6797040"/>
              <a:gd name="connsiteX50" fmla="*/ 3294300 w 5686980"/>
              <a:gd name="connsiteY50" fmla="*/ 5821680 h 6797040"/>
              <a:gd name="connsiteX51" fmla="*/ 3324780 w 5686980"/>
              <a:gd name="connsiteY51" fmla="*/ 5913120 h 6797040"/>
              <a:gd name="connsiteX52" fmla="*/ 3340020 w 5686980"/>
              <a:gd name="connsiteY52" fmla="*/ 5974080 h 6797040"/>
              <a:gd name="connsiteX53" fmla="*/ 3385740 w 5686980"/>
              <a:gd name="connsiteY53" fmla="*/ 6019800 h 6797040"/>
              <a:gd name="connsiteX54" fmla="*/ 3400980 w 5686980"/>
              <a:gd name="connsiteY54" fmla="*/ 6065520 h 6797040"/>
              <a:gd name="connsiteX55" fmla="*/ 3416220 w 5686980"/>
              <a:gd name="connsiteY55" fmla="*/ 6126480 h 6797040"/>
              <a:gd name="connsiteX56" fmla="*/ 3492420 w 5686980"/>
              <a:gd name="connsiteY56" fmla="*/ 6263640 h 6797040"/>
              <a:gd name="connsiteX57" fmla="*/ 3553380 w 5686980"/>
              <a:gd name="connsiteY57" fmla="*/ 6385560 h 6797040"/>
              <a:gd name="connsiteX58" fmla="*/ 3583860 w 5686980"/>
              <a:gd name="connsiteY58" fmla="*/ 6461760 h 6797040"/>
              <a:gd name="connsiteX59" fmla="*/ 3629580 w 5686980"/>
              <a:gd name="connsiteY59" fmla="*/ 6507480 h 6797040"/>
              <a:gd name="connsiteX60" fmla="*/ 3690540 w 5686980"/>
              <a:gd name="connsiteY60" fmla="*/ 6675120 h 6797040"/>
              <a:gd name="connsiteX61" fmla="*/ 3705780 w 5686980"/>
              <a:gd name="connsiteY61" fmla="*/ 6736080 h 6797040"/>
              <a:gd name="connsiteX62" fmla="*/ 3751500 w 5686980"/>
              <a:gd name="connsiteY62" fmla="*/ 6797040 h 6797040"/>
              <a:gd name="connsiteX63" fmla="*/ 3797220 w 5686980"/>
              <a:gd name="connsiteY63" fmla="*/ 6781800 h 6797040"/>
              <a:gd name="connsiteX64" fmla="*/ 3858180 w 5686980"/>
              <a:gd name="connsiteY64" fmla="*/ 6766560 h 6797040"/>
              <a:gd name="connsiteX65" fmla="*/ 3995340 w 5686980"/>
              <a:gd name="connsiteY65" fmla="*/ 6720840 h 6797040"/>
              <a:gd name="connsiteX66" fmla="*/ 4162980 w 5686980"/>
              <a:gd name="connsiteY66" fmla="*/ 6659880 h 6797040"/>
              <a:gd name="connsiteX67" fmla="*/ 4269660 w 5686980"/>
              <a:gd name="connsiteY67" fmla="*/ 6629400 h 6797040"/>
              <a:gd name="connsiteX68" fmla="*/ 4574460 w 5686980"/>
              <a:gd name="connsiteY68" fmla="*/ 6583680 h 6797040"/>
              <a:gd name="connsiteX69" fmla="*/ 4665900 w 5686980"/>
              <a:gd name="connsiteY69" fmla="*/ 6553200 h 6797040"/>
              <a:gd name="connsiteX70" fmla="*/ 4757340 w 5686980"/>
              <a:gd name="connsiteY70" fmla="*/ 6537960 h 6797040"/>
              <a:gd name="connsiteX71" fmla="*/ 4879260 w 5686980"/>
              <a:gd name="connsiteY71" fmla="*/ 6507480 h 6797040"/>
              <a:gd name="connsiteX72" fmla="*/ 4924980 w 5686980"/>
              <a:gd name="connsiteY72" fmla="*/ 6477000 h 6797040"/>
              <a:gd name="connsiteX73" fmla="*/ 5046900 w 5686980"/>
              <a:gd name="connsiteY73" fmla="*/ 6446520 h 6797040"/>
              <a:gd name="connsiteX74" fmla="*/ 5092620 w 5686980"/>
              <a:gd name="connsiteY74" fmla="*/ 6431280 h 6797040"/>
              <a:gd name="connsiteX75" fmla="*/ 5290740 w 5686980"/>
              <a:gd name="connsiteY75" fmla="*/ 6294120 h 6797040"/>
              <a:gd name="connsiteX76" fmla="*/ 5366940 w 5686980"/>
              <a:gd name="connsiteY76" fmla="*/ 6172200 h 6797040"/>
              <a:gd name="connsiteX77" fmla="*/ 5412660 w 5686980"/>
              <a:gd name="connsiteY77" fmla="*/ 6126480 h 6797040"/>
              <a:gd name="connsiteX78" fmla="*/ 5458380 w 5686980"/>
              <a:gd name="connsiteY78" fmla="*/ 6050280 h 6797040"/>
              <a:gd name="connsiteX79" fmla="*/ 5473620 w 5686980"/>
              <a:gd name="connsiteY79" fmla="*/ 6004560 h 6797040"/>
              <a:gd name="connsiteX80" fmla="*/ 5519340 w 5686980"/>
              <a:gd name="connsiteY80" fmla="*/ 5958840 h 6797040"/>
              <a:gd name="connsiteX81" fmla="*/ 5565060 w 5686980"/>
              <a:gd name="connsiteY81" fmla="*/ 5836920 h 6797040"/>
              <a:gd name="connsiteX82" fmla="*/ 5595540 w 5686980"/>
              <a:gd name="connsiteY82" fmla="*/ 5715000 h 6797040"/>
              <a:gd name="connsiteX83" fmla="*/ 5641260 w 5686980"/>
              <a:gd name="connsiteY83" fmla="*/ 5654040 h 6797040"/>
              <a:gd name="connsiteX84" fmla="*/ 5671740 w 5686980"/>
              <a:gd name="connsiteY84" fmla="*/ 5379720 h 6797040"/>
              <a:gd name="connsiteX85" fmla="*/ 5686980 w 5686980"/>
              <a:gd name="connsiteY85" fmla="*/ 5212080 h 6797040"/>
              <a:gd name="connsiteX86" fmla="*/ 5656500 w 5686980"/>
              <a:gd name="connsiteY86" fmla="*/ 4602480 h 6797040"/>
              <a:gd name="connsiteX87" fmla="*/ 5641260 w 5686980"/>
              <a:gd name="connsiteY87" fmla="*/ 3825240 h 6797040"/>
              <a:gd name="connsiteX88" fmla="*/ 5626020 w 5686980"/>
              <a:gd name="connsiteY88" fmla="*/ 3718560 h 6797040"/>
              <a:gd name="connsiteX89" fmla="*/ 5580300 w 5686980"/>
              <a:gd name="connsiteY89" fmla="*/ 3505200 h 6797040"/>
              <a:gd name="connsiteX90" fmla="*/ 5565060 w 5686980"/>
              <a:gd name="connsiteY90" fmla="*/ 3429000 h 6797040"/>
              <a:gd name="connsiteX91" fmla="*/ 5519340 w 5686980"/>
              <a:gd name="connsiteY91" fmla="*/ 3398520 h 6797040"/>
              <a:gd name="connsiteX92" fmla="*/ 5412660 w 5686980"/>
              <a:gd name="connsiteY92" fmla="*/ 3246120 h 6797040"/>
              <a:gd name="connsiteX93" fmla="*/ 5366940 w 5686980"/>
              <a:gd name="connsiteY93" fmla="*/ 3154680 h 6797040"/>
              <a:gd name="connsiteX94" fmla="*/ 5336460 w 5686980"/>
              <a:gd name="connsiteY94" fmla="*/ 3108960 h 6797040"/>
              <a:gd name="connsiteX95" fmla="*/ 5321220 w 5686980"/>
              <a:gd name="connsiteY95" fmla="*/ 3063240 h 6797040"/>
              <a:gd name="connsiteX96" fmla="*/ 5275500 w 5686980"/>
              <a:gd name="connsiteY96" fmla="*/ 3002280 h 6797040"/>
              <a:gd name="connsiteX97" fmla="*/ 5229780 w 5686980"/>
              <a:gd name="connsiteY97" fmla="*/ 2926080 h 6797040"/>
              <a:gd name="connsiteX98" fmla="*/ 5153580 w 5686980"/>
              <a:gd name="connsiteY98" fmla="*/ 2727960 h 6797040"/>
              <a:gd name="connsiteX99" fmla="*/ 5153580 w 5686980"/>
              <a:gd name="connsiteY99" fmla="*/ 2727960 h 6797040"/>
              <a:gd name="connsiteX100" fmla="*/ 5107860 w 5686980"/>
              <a:gd name="connsiteY100" fmla="*/ 2560320 h 6797040"/>
              <a:gd name="connsiteX101" fmla="*/ 5138340 w 5686980"/>
              <a:gd name="connsiteY101" fmla="*/ 2316480 h 6797040"/>
              <a:gd name="connsiteX102" fmla="*/ 5168820 w 5686980"/>
              <a:gd name="connsiteY102" fmla="*/ 2255520 h 6797040"/>
              <a:gd name="connsiteX103" fmla="*/ 5184060 w 5686980"/>
              <a:gd name="connsiteY103" fmla="*/ 2194560 h 6797040"/>
              <a:gd name="connsiteX104" fmla="*/ 5275500 w 5686980"/>
              <a:gd name="connsiteY104" fmla="*/ 2072640 h 6797040"/>
              <a:gd name="connsiteX105" fmla="*/ 5321220 w 5686980"/>
              <a:gd name="connsiteY105" fmla="*/ 1965960 h 6797040"/>
              <a:gd name="connsiteX106" fmla="*/ 5336460 w 5686980"/>
              <a:gd name="connsiteY106" fmla="*/ 1905000 h 6797040"/>
              <a:gd name="connsiteX107" fmla="*/ 5382180 w 5686980"/>
              <a:gd name="connsiteY107" fmla="*/ 1844040 h 6797040"/>
              <a:gd name="connsiteX108" fmla="*/ 5351700 w 5686980"/>
              <a:gd name="connsiteY108" fmla="*/ 1143000 h 6797040"/>
              <a:gd name="connsiteX109" fmla="*/ 5305980 w 5686980"/>
              <a:gd name="connsiteY109" fmla="*/ 914400 h 6797040"/>
              <a:gd name="connsiteX110" fmla="*/ 5275500 w 5686980"/>
              <a:gd name="connsiteY110" fmla="*/ 838200 h 6797040"/>
              <a:gd name="connsiteX111" fmla="*/ 5214540 w 5686980"/>
              <a:gd name="connsiteY111" fmla="*/ 624840 h 6797040"/>
              <a:gd name="connsiteX112" fmla="*/ 5199300 w 5686980"/>
              <a:gd name="connsiteY112" fmla="*/ 563880 h 6797040"/>
              <a:gd name="connsiteX113" fmla="*/ 5123100 w 5686980"/>
              <a:gd name="connsiteY113" fmla="*/ 426720 h 6797040"/>
              <a:gd name="connsiteX114" fmla="*/ 5107860 w 5686980"/>
              <a:gd name="connsiteY114" fmla="*/ 381000 h 6797040"/>
              <a:gd name="connsiteX115" fmla="*/ 5031660 w 5686980"/>
              <a:gd name="connsiteY115" fmla="*/ 259080 h 6797040"/>
              <a:gd name="connsiteX116" fmla="*/ 4985940 w 5686980"/>
              <a:gd name="connsiteY116" fmla="*/ 198120 h 6797040"/>
              <a:gd name="connsiteX117" fmla="*/ 4924980 w 5686980"/>
              <a:gd name="connsiteY117" fmla="*/ 167640 h 6797040"/>
              <a:gd name="connsiteX118" fmla="*/ 4879260 w 5686980"/>
              <a:gd name="connsiteY118" fmla="*/ 137160 h 6797040"/>
              <a:gd name="connsiteX119" fmla="*/ 4742100 w 5686980"/>
              <a:gd name="connsiteY119" fmla="*/ 106680 h 6797040"/>
              <a:gd name="connsiteX120" fmla="*/ 4681140 w 5686980"/>
              <a:gd name="connsiteY120" fmla="*/ 76200 h 6797040"/>
              <a:gd name="connsiteX121" fmla="*/ 4635420 w 5686980"/>
              <a:gd name="connsiteY121" fmla="*/ 60960 h 6797040"/>
              <a:gd name="connsiteX122" fmla="*/ 4498260 w 5686980"/>
              <a:gd name="connsiteY122" fmla="*/ 30480 h 6797040"/>
              <a:gd name="connsiteX123" fmla="*/ 4437300 w 5686980"/>
              <a:gd name="connsiteY123" fmla="*/ 15240 h 6797040"/>
              <a:gd name="connsiteX124" fmla="*/ 4208700 w 5686980"/>
              <a:gd name="connsiteY124" fmla="*/ 0 h 6797040"/>
              <a:gd name="connsiteX125" fmla="*/ 3461940 w 5686980"/>
              <a:gd name="connsiteY125" fmla="*/ 15240 h 6797040"/>
              <a:gd name="connsiteX126" fmla="*/ 3370500 w 5686980"/>
              <a:gd name="connsiteY126" fmla="*/ 30480 h 6797040"/>
              <a:gd name="connsiteX127" fmla="*/ 3324780 w 5686980"/>
              <a:gd name="connsiteY127" fmla="*/ 45720 h 679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5686980" h="6797040">
                <a:moveTo>
                  <a:pt x="3903900" y="228600"/>
                </a:moveTo>
                <a:cubicBezTo>
                  <a:pt x="3828502" y="178334"/>
                  <a:pt x="3842273" y="183796"/>
                  <a:pt x="3721020" y="137160"/>
                </a:cubicBezTo>
                <a:cubicBezTo>
                  <a:pt x="3701471" y="129641"/>
                  <a:pt x="3680199" y="127674"/>
                  <a:pt x="3660060" y="121920"/>
                </a:cubicBezTo>
                <a:cubicBezTo>
                  <a:pt x="3609064" y="107350"/>
                  <a:pt x="3559841" y="85688"/>
                  <a:pt x="3507660" y="76200"/>
                </a:cubicBezTo>
                <a:cubicBezTo>
                  <a:pt x="3447475" y="65257"/>
                  <a:pt x="3385740" y="66040"/>
                  <a:pt x="3324780" y="60960"/>
                </a:cubicBezTo>
                <a:cubicBezTo>
                  <a:pt x="3254616" y="68756"/>
                  <a:pt x="3178723" y="48275"/>
                  <a:pt x="3141900" y="121920"/>
                </a:cubicBezTo>
                <a:cubicBezTo>
                  <a:pt x="3120347" y="165025"/>
                  <a:pt x="3096180" y="259080"/>
                  <a:pt x="3096180" y="259080"/>
                </a:cubicBezTo>
                <a:cubicBezTo>
                  <a:pt x="3101260" y="330200"/>
                  <a:pt x="3103546" y="401575"/>
                  <a:pt x="3111420" y="472440"/>
                </a:cubicBezTo>
                <a:cubicBezTo>
                  <a:pt x="3115259" y="506989"/>
                  <a:pt x="3149478" y="601855"/>
                  <a:pt x="3157140" y="624840"/>
                </a:cubicBezTo>
                <a:cubicBezTo>
                  <a:pt x="3162220" y="640080"/>
                  <a:pt x="3169739" y="654714"/>
                  <a:pt x="3172380" y="670560"/>
                </a:cubicBezTo>
                <a:cubicBezTo>
                  <a:pt x="3182678" y="732351"/>
                  <a:pt x="3185809" y="766124"/>
                  <a:pt x="3202860" y="822960"/>
                </a:cubicBezTo>
                <a:cubicBezTo>
                  <a:pt x="3226546" y="901912"/>
                  <a:pt x="3251678" y="951329"/>
                  <a:pt x="3263820" y="1036320"/>
                </a:cubicBezTo>
                <a:lnTo>
                  <a:pt x="3279060" y="1143000"/>
                </a:lnTo>
                <a:cubicBezTo>
                  <a:pt x="3268900" y="1264920"/>
                  <a:pt x="3272573" y="1388793"/>
                  <a:pt x="3248580" y="1508760"/>
                </a:cubicBezTo>
                <a:cubicBezTo>
                  <a:pt x="3235906" y="1572131"/>
                  <a:pt x="3173677" y="1612337"/>
                  <a:pt x="3126660" y="1645920"/>
                </a:cubicBezTo>
                <a:cubicBezTo>
                  <a:pt x="3111755" y="1656566"/>
                  <a:pt x="3096180" y="1666240"/>
                  <a:pt x="3080940" y="1676400"/>
                </a:cubicBezTo>
                <a:cubicBezTo>
                  <a:pt x="3060669" y="1737212"/>
                  <a:pt x="3076356" y="1734258"/>
                  <a:pt x="2989500" y="1737360"/>
                </a:cubicBezTo>
                <a:cubicBezTo>
                  <a:pt x="2730535" y="1746609"/>
                  <a:pt x="2471374" y="1749753"/>
                  <a:pt x="2212260" y="1752600"/>
                </a:cubicBezTo>
                <a:lnTo>
                  <a:pt x="215820" y="1767840"/>
                </a:lnTo>
                <a:cubicBezTo>
                  <a:pt x="243175" y="1877258"/>
                  <a:pt x="242984" y="1842063"/>
                  <a:pt x="200580" y="2011680"/>
                </a:cubicBezTo>
                <a:cubicBezTo>
                  <a:pt x="184995" y="2074019"/>
                  <a:pt x="139620" y="2194560"/>
                  <a:pt x="139620" y="2194560"/>
                </a:cubicBezTo>
                <a:cubicBezTo>
                  <a:pt x="104615" y="2474602"/>
                  <a:pt x="154922" y="2219816"/>
                  <a:pt x="93900" y="2362200"/>
                </a:cubicBezTo>
                <a:cubicBezTo>
                  <a:pt x="85649" y="2381452"/>
                  <a:pt x="82768" y="2402621"/>
                  <a:pt x="78660" y="2423160"/>
                </a:cubicBezTo>
                <a:cubicBezTo>
                  <a:pt x="41293" y="2609994"/>
                  <a:pt x="83579" y="2433965"/>
                  <a:pt x="48180" y="2575560"/>
                </a:cubicBezTo>
                <a:cubicBezTo>
                  <a:pt x="53260" y="2712720"/>
                  <a:pt x="54858" y="2850053"/>
                  <a:pt x="63420" y="2987040"/>
                </a:cubicBezTo>
                <a:cubicBezTo>
                  <a:pt x="65036" y="3012893"/>
                  <a:pt x="79178" y="3037342"/>
                  <a:pt x="78660" y="3063240"/>
                </a:cubicBezTo>
                <a:cubicBezTo>
                  <a:pt x="59926" y="3999942"/>
                  <a:pt x="59837" y="3464811"/>
                  <a:pt x="32940" y="3962400"/>
                </a:cubicBezTo>
                <a:cubicBezTo>
                  <a:pt x="0" y="4571792"/>
                  <a:pt x="35065" y="4087178"/>
                  <a:pt x="2460" y="4511040"/>
                </a:cubicBezTo>
                <a:cubicBezTo>
                  <a:pt x="7540" y="4683760"/>
                  <a:pt x="4777" y="4856889"/>
                  <a:pt x="17700" y="5029200"/>
                </a:cubicBezTo>
                <a:cubicBezTo>
                  <a:pt x="24638" y="5121712"/>
                  <a:pt x="47081" y="5103202"/>
                  <a:pt x="78660" y="5166360"/>
                </a:cubicBezTo>
                <a:cubicBezTo>
                  <a:pt x="85844" y="5180728"/>
                  <a:pt x="88820" y="5196840"/>
                  <a:pt x="93900" y="5212080"/>
                </a:cubicBezTo>
                <a:cubicBezTo>
                  <a:pt x="109140" y="5196840"/>
                  <a:pt x="120343" y="5175999"/>
                  <a:pt x="139620" y="5166360"/>
                </a:cubicBezTo>
                <a:cubicBezTo>
                  <a:pt x="172699" y="5149821"/>
                  <a:pt x="209970" y="5142800"/>
                  <a:pt x="246300" y="5135880"/>
                </a:cubicBezTo>
                <a:cubicBezTo>
                  <a:pt x="316873" y="5122437"/>
                  <a:pt x="388697" y="5116605"/>
                  <a:pt x="459660" y="5105400"/>
                </a:cubicBezTo>
                <a:cubicBezTo>
                  <a:pt x="485246" y="5101360"/>
                  <a:pt x="510460" y="5095240"/>
                  <a:pt x="535860" y="5090160"/>
                </a:cubicBezTo>
                <a:lnTo>
                  <a:pt x="1358820" y="5105400"/>
                </a:lnTo>
                <a:cubicBezTo>
                  <a:pt x="1425026" y="5107376"/>
                  <a:pt x="1490751" y="5118158"/>
                  <a:pt x="1556940" y="5120640"/>
                </a:cubicBezTo>
                <a:lnTo>
                  <a:pt x="2578020" y="5151120"/>
                </a:lnTo>
                <a:cubicBezTo>
                  <a:pt x="2628820" y="5161280"/>
                  <a:pt x="2680607" y="5167368"/>
                  <a:pt x="2730420" y="5181600"/>
                </a:cubicBezTo>
                <a:cubicBezTo>
                  <a:pt x="2752264" y="5187841"/>
                  <a:pt x="2770498" y="5203131"/>
                  <a:pt x="2791380" y="5212080"/>
                </a:cubicBezTo>
                <a:cubicBezTo>
                  <a:pt x="2806145" y="5218408"/>
                  <a:pt x="2821860" y="5222240"/>
                  <a:pt x="2837100" y="5227320"/>
                </a:cubicBezTo>
                <a:cubicBezTo>
                  <a:pt x="2867580" y="5252720"/>
                  <a:pt x="2897222" y="5279161"/>
                  <a:pt x="2928540" y="5303520"/>
                </a:cubicBezTo>
                <a:cubicBezTo>
                  <a:pt x="2942998" y="5314765"/>
                  <a:pt x="2961308" y="5321048"/>
                  <a:pt x="2974260" y="5334000"/>
                </a:cubicBezTo>
                <a:cubicBezTo>
                  <a:pt x="2992221" y="5351961"/>
                  <a:pt x="3005414" y="5374152"/>
                  <a:pt x="3019980" y="5394960"/>
                </a:cubicBezTo>
                <a:cubicBezTo>
                  <a:pt x="3040987" y="5424970"/>
                  <a:pt x="3060620" y="5455920"/>
                  <a:pt x="3080940" y="5486400"/>
                </a:cubicBezTo>
                <a:cubicBezTo>
                  <a:pt x="3101260" y="5516880"/>
                  <a:pt x="3115997" y="5551937"/>
                  <a:pt x="3141900" y="5577840"/>
                </a:cubicBezTo>
                <a:lnTo>
                  <a:pt x="3187620" y="5623560"/>
                </a:lnTo>
                <a:cubicBezTo>
                  <a:pt x="3192700" y="5643880"/>
                  <a:pt x="3191242" y="5667092"/>
                  <a:pt x="3202860" y="5684520"/>
                </a:cubicBezTo>
                <a:cubicBezTo>
                  <a:pt x="3213020" y="5699760"/>
                  <a:pt x="3235628" y="5702048"/>
                  <a:pt x="3248580" y="5715000"/>
                </a:cubicBezTo>
                <a:cubicBezTo>
                  <a:pt x="3261532" y="5727952"/>
                  <a:pt x="3268900" y="5745480"/>
                  <a:pt x="3279060" y="5760720"/>
                </a:cubicBezTo>
                <a:cubicBezTo>
                  <a:pt x="3284140" y="5781040"/>
                  <a:pt x="3288281" y="5801618"/>
                  <a:pt x="3294300" y="5821680"/>
                </a:cubicBezTo>
                <a:cubicBezTo>
                  <a:pt x="3303532" y="5852454"/>
                  <a:pt x="3316988" y="5881951"/>
                  <a:pt x="3324780" y="5913120"/>
                </a:cubicBezTo>
                <a:cubicBezTo>
                  <a:pt x="3329860" y="5933440"/>
                  <a:pt x="3329628" y="5955894"/>
                  <a:pt x="3340020" y="5974080"/>
                </a:cubicBezTo>
                <a:cubicBezTo>
                  <a:pt x="3350713" y="5992793"/>
                  <a:pt x="3370500" y="6004560"/>
                  <a:pt x="3385740" y="6019800"/>
                </a:cubicBezTo>
                <a:cubicBezTo>
                  <a:pt x="3390820" y="6035040"/>
                  <a:pt x="3396567" y="6050074"/>
                  <a:pt x="3400980" y="6065520"/>
                </a:cubicBezTo>
                <a:cubicBezTo>
                  <a:pt x="3406734" y="6085659"/>
                  <a:pt x="3408866" y="6106868"/>
                  <a:pt x="3416220" y="6126480"/>
                </a:cubicBezTo>
                <a:cubicBezTo>
                  <a:pt x="3434297" y="6174684"/>
                  <a:pt x="3468455" y="6219134"/>
                  <a:pt x="3492420" y="6263640"/>
                </a:cubicBezTo>
                <a:cubicBezTo>
                  <a:pt x="3513962" y="6303646"/>
                  <a:pt x="3536505" y="6343373"/>
                  <a:pt x="3553380" y="6385560"/>
                </a:cubicBezTo>
                <a:cubicBezTo>
                  <a:pt x="3563540" y="6410960"/>
                  <a:pt x="3569361" y="6438562"/>
                  <a:pt x="3583860" y="6461760"/>
                </a:cubicBezTo>
                <a:cubicBezTo>
                  <a:pt x="3595283" y="6480037"/>
                  <a:pt x="3614340" y="6492240"/>
                  <a:pt x="3629580" y="6507480"/>
                </a:cubicBezTo>
                <a:cubicBezTo>
                  <a:pt x="3658665" y="6580192"/>
                  <a:pt x="3667061" y="6596858"/>
                  <a:pt x="3690540" y="6675120"/>
                </a:cubicBezTo>
                <a:cubicBezTo>
                  <a:pt x="3696559" y="6695182"/>
                  <a:pt x="3696413" y="6717346"/>
                  <a:pt x="3705780" y="6736080"/>
                </a:cubicBezTo>
                <a:cubicBezTo>
                  <a:pt x="3717139" y="6758798"/>
                  <a:pt x="3736260" y="6776720"/>
                  <a:pt x="3751500" y="6797040"/>
                </a:cubicBezTo>
                <a:cubicBezTo>
                  <a:pt x="3766740" y="6791960"/>
                  <a:pt x="3781774" y="6786213"/>
                  <a:pt x="3797220" y="6781800"/>
                </a:cubicBezTo>
                <a:cubicBezTo>
                  <a:pt x="3817359" y="6776046"/>
                  <a:pt x="3838928" y="6774811"/>
                  <a:pt x="3858180" y="6766560"/>
                </a:cubicBezTo>
                <a:cubicBezTo>
                  <a:pt x="3994548" y="6708117"/>
                  <a:pt x="3776281" y="6757350"/>
                  <a:pt x="3995340" y="6720840"/>
                </a:cubicBezTo>
                <a:cubicBezTo>
                  <a:pt x="4097465" y="6644246"/>
                  <a:pt x="4013579" y="6691895"/>
                  <a:pt x="4162980" y="6659880"/>
                </a:cubicBezTo>
                <a:cubicBezTo>
                  <a:pt x="4199142" y="6652131"/>
                  <a:pt x="4233295" y="6636134"/>
                  <a:pt x="4269660" y="6629400"/>
                </a:cubicBezTo>
                <a:cubicBezTo>
                  <a:pt x="4370679" y="6610693"/>
                  <a:pt x="4574460" y="6583680"/>
                  <a:pt x="4574460" y="6583680"/>
                </a:cubicBezTo>
                <a:cubicBezTo>
                  <a:pt x="4604940" y="6573520"/>
                  <a:pt x="4634731" y="6560992"/>
                  <a:pt x="4665900" y="6553200"/>
                </a:cubicBezTo>
                <a:cubicBezTo>
                  <a:pt x="4695878" y="6545706"/>
                  <a:pt x="4727125" y="6544435"/>
                  <a:pt x="4757340" y="6537960"/>
                </a:cubicBezTo>
                <a:cubicBezTo>
                  <a:pt x="4798301" y="6529183"/>
                  <a:pt x="4838620" y="6517640"/>
                  <a:pt x="4879260" y="6507480"/>
                </a:cubicBezTo>
                <a:cubicBezTo>
                  <a:pt x="4894500" y="6497320"/>
                  <a:pt x="4907767" y="6483259"/>
                  <a:pt x="4924980" y="6477000"/>
                </a:cubicBezTo>
                <a:cubicBezTo>
                  <a:pt x="4964349" y="6462684"/>
                  <a:pt x="5006485" y="6457542"/>
                  <a:pt x="5046900" y="6446520"/>
                </a:cubicBezTo>
                <a:cubicBezTo>
                  <a:pt x="5062398" y="6442293"/>
                  <a:pt x="5077380" y="6436360"/>
                  <a:pt x="5092620" y="6431280"/>
                </a:cubicBezTo>
                <a:cubicBezTo>
                  <a:pt x="5247713" y="6310652"/>
                  <a:pt x="5177974" y="6350503"/>
                  <a:pt x="5290740" y="6294120"/>
                </a:cubicBezTo>
                <a:cubicBezTo>
                  <a:pt x="5321962" y="6231676"/>
                  <a:pt x="5319459" y="6227594"/>
                  <a:pt x="5366940" y="6172200"/>
                </a:cubicBezTo>
                <a:cubicBezTo>
                  <a:pt x="5380966" y="6155836"/>
                  <a:pt x="5399728" y="6143722"/>
                  <a:pt x="5412660" y="6126480"/>
                </a:cubicBezTo>
                <a:cubicBezTo>
                  <a:pt x="5430433" y="6102783"/>
                  <a:pt x="5445133" y="6076774"/>
                  <a:pt x="5458380" y="6050280"/>
                </a:cubicBezTo>
                <a:cubicBezTo>
                  <a:pt x="5465564" y="6035912"/>
                  <a:pt x="5464709" y="6017926"/>
                  <a:pt x="5473620" y="6004560"/>
                </a:cubicBezTo>
                <a:cubicBezTo>
                  <a:pt x="5485575" y="5986627"/>
                  <a:pt x="5504100" y="5974080"/>
                  <a:pt x="5519340" y="5958840"/>
                </a:cubicBezTo>
                <a:cubicBezTo>
                  <a:pt x="5528663" y="5935533"/>
                  <a:pt x="5557096" y="5868775"/>
                  <a:pt x="5565060" y="5836920"/>
                </a:cubicBezTo>
                <a:cubicBezTo>
                  <a:pt x="5570634" y="5814623"/>
                  <a:pt x="5580057" y="5742095"/>
                  <a:pt x="5595540" y="5715000"/>
                </a:cubicBezTo>
                <a:cubicBezTo>
                  <a:pt x="5608142" y="5692947"/>
                  <a:pt x="5626020" y="5674360"/>
                  <a:pt x="5641260" y="5654040"/>
                </a:cubicBezTo>
                <a:cubicBezTo>
                  <a:pt x="5670452" y="5508079"/>
                  <a:pt x="5652052" y="5615971"/>
                  <a:pt x="5671740" y="5379720"/>
                </a:cubicBezTo>
                <a:cubicBezTo>
                  <a:pt x="5676400" y="5323803"/>
                  <a:pt x="5681900" y="5267960"/>
                  <a:pt x="5686980" y="5212080"/>
                </a:cubicBezTo>
                <a:cubicBezTo>
                  <a:pt x="5676820" y="5008880"/>
                  <a:pt x="5663204" y="4805823"/>
                  <a:pt x="5656500" y="4602480"/>
                </a:cubicBezTo>
                <a:cubicBezTo>
                  <a:pt x="5647962" y="4343491"/>
                  <a:pt x="5650190" y="4084216"/>
                  <a:pt x="5641260" y="3825240"/>
                </a:cubicBezTo>
                <a:cubicBezTo>
                  <a:pt x="5640022" y="3789340"/>
                  <a:pt x="5630767" y="3754166"/>
                  <a:pt x="5626020" y="3718560"/>
                </a:cubicBezTo>
                <a:cubicBezTo>
                  <a:pt x="5558658" y="3213347"/>
                  <a:pt x="5661493" y="3911165"/>
                  <a:pt x="5580300" y="3505200"/>
                </a:cubicBezTo>
                <a:cubicBezTo>
                  <a:pt x="5575220" y="3479800"/>
                  <a:pt x="5577911" y="3451490"/>
                  <a:pt x="5565060" y="3429000"/>
                </a:cubicBezTo>
                <a:cubicBezTo>
                  <a:pt x="5555973" y="3413097"/>
                  <a:pt x="5534580" y="3408680"/>
                  <a:pt x="5519340" y="3398520"/>
                </a:cubicBezTo>
                <a:cubicBezTo>
                  <a:pt x="5452848" y="3199043"/>
                  <a:pt x="5539994" y="3405287"/>
                  <a:pt x="5412660" y="3246120"/>
                </a:cubicBezTo>
                <a:cubicBezTo>
                  <a:pt x="5391372" y="3219510"/>
                  <a:pt x="5383490" y="3184469"/>
                  <a:pt x="5366940" y="3154680"/>
                </a:cubicBezTo>
                <a:cubicBezTo>
                  <a:pt x="5358045" y="3138669"/>
                  <a:pt x="5344651" y="3125343"/>
                  <a:pt x="5336460" y="3108960"/>
                </a:cubicBezTo>
                <a:cubicBezTo>
                  <a:pt x="5329276" y="3094592"/>
                  <a:pt x="5329190" y="3077188"/>
                  <a:pt x="5321220" y="3063240"/>
                </a:cubicBezTo>
                <a:cubicBezTo>
                  <a:pt x="5308618" y="3041187"/>
                  <a:pt x="5289589" y="3023414"/>
                  <a:pt x="5275500" y="3002280"/>
                </a:cubicBezTo>
                <a:cubicBezTo>
                  <a:pt x="5259069" y="2977634"/>
                  <a:pt x="5245020" y="2951480"/>
                  <a:pt x="5229780" y="2926080"/>
                </a:cubicBezTo>
                <a:cubicBezTo>
                  <a:pt x="5205629" y="2805325"/>
                  <a:pt x="5226124" y="2873048"/>
                  <a:pt x="5153580" y="2727960"/>
                </a:cubicBezTo>
                <a:lnTo>
                  <a:pt x="5153580" y="2727960"/>
                </a:lnTo>
                <a:cubicBezTo>
                  <a:pt x="5114909" y="2611946"/>
                  <a:pt x="5129401" y="2668025"/>
                  <a:pt x="5107860" y="2560320"/>
                </a:cubicBezTo>
                <a:cubicBezTo>
                  <a:pt x="5112291" y="2507147"/>
                  <a:pt x="5112560" y="2385226"/>
                  <a:pt x="5138340" y="2316480"/>
                </a:cubicBezTo>
                <a:cubicBezTo>
                  <a:pt x="5146317" y="2295208"/>
                  <a:pt x="5160843" y="2276792"/>
                  <a:pt x="5168820" y="2255520"/>
                </a:cubicBezTo>
                <a:cubicBezTo>
                  <a:pt x="5176174" y="2235908"/>
                  <a:pt x="5175809" y="2213812"/>
                  <a:pt x="5184060" y="2194560"/>
                </a:cubicBezTo>
                <a:cubicBezTo>
                  <a:pt x="5196291" y="2166022"/>
                  <a:pt x="5267550" y="2084565"/>
                  <a:pt x="5275500" y="2072640"/>
                </a:cubicBezTo>
                <a:cubicBezTo>
                  <a:pt x="5295820" y="2042160"/>
                  <a:pt x="5311060" y="2001520"/>
                  <a:pt x="5321220" y="1965960"/>
                </a:cubicBezTo>
                <a:cubicBezTo>
                  <a:pt x="5326974" y="1945821"/>
                  <a:pt x="5327093" y="1923734"/>
                  <a:pt x="5336460" y="1905000"/>
                </a:cubicBezTo>
                <a:cubicBezTo>
                  <a:pt x="5347819" y="1882282"/>
                  <a:pt x="5366940" y="1864360"/>
                  <a:pt x="5382180" y="1844040"/>
                </a:cubicBezTo>
                <a:cubicBezTo>
                  <a:pt x="5437215" y="1568863"/>
                  <a:pt x="5408670" y="1746878"/>
                  <a:pt x="5351700" y="1143000"/>
                </a:cubicBezTo>
                <a:cubicBezTo>
                  <a:pt x="5343406" y="1055084"/>
                  <a:pt x="5334310" y="989946"/>
                  <a:pt x="5305980" y="914400"/>
                </a:cubicBezTo>
                <a:cubicBezTo>
                  <a:pt x="5296374" y="888785"/>
                  <a:pt x="5283738" y="864287"/>
                  <a:pt x="5275500" y="838200"/>
                </a:cubicBezTo>
                <a:cubicBezTo>
                  <a:pt x="5253227" y="767667"/>
                  <a:pt x="5232479" y="696597"/>
                  <a:pt x="5214540" y="624840"/>
                </a:cubicBezTo>
                <a:cubicBezTo>
                  <a:pt x="5209460" y="604520"/>
                  <a:pt x="5206654" y="583492"/>
                  <a:pt x="5199300" y="563880"/>
                </a:cubicBezTo>
                <a:cubicBezTo>
                  <a:pt x="5177285" y="505173"/>
                  <a:pt x="5152200" y="484920"/>
                  <a:pt x="5123100" y="426720"/>
                </a:cubicBezTo>
                <a:cubicBezTo>
                  <a:pt x="5115916" y="412352"/>
                  <a:pt x="5115044" y="395368"/>
                  <a:pt x="5107860" y="381000"/>
                </a:cubicBezTo>
                <a:cubicBezTo>
                  <a:pt x="5095996" y="357272"/>
                  <a:pt x="5051809" y="287289"/>
                  <a:pt x="5031660" y="259080"/>
                </a:cubicBezTo>
                <a:cubicBezTo>
                  <a:pt x="5016897" y="238411"/>
                  <a:pt x="5005225" y="214650"/>
                  <a:pt x="4985940" y="198120"/>
                </a:cubicBezTo>
                <a:cubicBezTo>
                  <a:pt x="4968691" y="183335"/>
                  <a:pt x="4944705" y="178912"/>
                  <a:pt x="4924980" y="167640"/>
                </a:cubicBezTo>
                <a:cubicBezTo>
                  <a:pt x="4909077" y="158553"/>
                  <a:pt x="4895643" y="145351"/>
                  <a:pt x="4879260" y="137160"/>
                </a:cubicBezTo>
                <a:cubicBezTo>
                  <a:pt x="4841743" y="118401"/>
                  <a:pt x="4777220" y="112533"/>
                  <a:pt x="4742100" y="106680"/>
                </a:cubicBezTo>
                <a:cubicBezTo>
                  <a:pt x="4721780" y="96520"/>
                  <a:pt x="4702022" y="85149"/>
                  <a:pt x="4681140" y="76200"/>
                </a:cubicBezTo>
                <a:cubicBezTo>
                  <a:pt x="4666375" y="69872"/>
                  <a:pt x="4650866" y="65373"/>
                  <a:pt x="4635420" y="60960"/>
                </a:cubicBezTo>
                <a:cubicBezTo>
                  <a:pt x="4570378" y="42376"/>
                  <a:pt x="4568970" y="46193"/>
                  <a:pt x="4498260" y="30480"/>
                </a:cubicBezTo>
                <a:cubicBezTo>
                  <a:pt x="4477813" y="25936"/>
                  <a:pt x="4458130" y="17433"/>
                  <a:pt x="4437300" y="15240"/>
                </a:cubicBezTo>
                <a:cubicBezTo>
                  <a:pt x="4361350" y="7245"/>
                  <a:pt x="4284900" y="5080"/>
                  <a:pt x="4208700" y="0"/>
                </a:cubicBezTo>
                <a:lnTo>
                  <a:pt x="3461940" y="15240"/>
                </a:lnTo>
                <a:cubicBezTo>
                  <a:pt x="3431060" y="16363"/>
                  <a:pt x="3400665" y="23777"/>
                  <a:pt x="3370500" y="30480"/>
                </a:cubicBezTo>
                <a:cubicBezTo>
                  <a:pt x="3354818" y="33965"/>
                  <a:pt x="3324780" y="45720"/>
                  <a:pt x="3324780" y="45720"/>
                </a:cubicBezTo>
              </a:path>
            </a:pathLst>
          </a:custGeom>
          <a:ln w="57150">
            <a:solidFill>
              <a:schemeClr val="bg1"/>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6" name="Rectangle 5">
            <a:extLst>
              <a:ext uri="{FF2B5EF4-FFF2-40B4-BE49-F238E27FC236}">
                <a16:creationId xmlns:a16="http://schemas.microsoft.com/office/drawing/2014/main" id="{957135C4-2D7D-4BA3-8622-ADF860540338}"/>
              </a:ext>
            </a:extLst>
          </p:cNvPr>
          <p:cNvSpPr/>
          <p:nvPr/>
        </p:nvSpPr>
        <p:spPr>
          <a:xfrm>
            <a:off x="3875089" y="2057400"/>
            <a:ext cx="3595687" cy="1754188"/>
          </a:xfrm>
          <a:prstGeom prst="rect">
            <a:avLst/>
          </a:prstGeom>
        </p:spPr>
        <p:txBody>
          <a:bodyPr wrap="none">
            <a:spAutoFit/>
          </a:bodyPr>
          <a:lstStyle/>
          <a:p>
            <a:pPr eaLnBrk="1" hangingPunct="1">
              <a:defRPr/>
            </a:pPr>
            <a:r>
              <a:rPr lang="en-US" sz="3600" b="1" dirty="0">
                <a:solidFill>
                  <a:schemeClr val="bg1"/>
                </a:solidFill>
                <a:effectLst>
                  <a:outerShdw blurRad="38100" dist="38100" dir="2700000" algn="tl">
                    <a:srgbClr val="000000">
                      <a:alpha val="43137"/>
                    </a:srgbClr>
                  </a:outerShdw>
                </a:effectLst>
                <a:latin typeface="Arial" charset="0"/>
                <a:cs typeface="Arial" charset="0"/>
              </a:rPr>
              <a:t>The whole </a:t>
            </a:r>
          </a:p>
          <a:p>
            <a:pPr eaLnBrk="1" hangingPunct="1">
              <a:defRPr/>
            </a:pPr>
            <a:r>
              <a:rPr lang="en-US" sz="3600" b="1" dirty="0">
                <a:solidFill>
                  <a:schemeClr val="bg1"/>
                </a:solidFill>
                <a:effectLst>
                  <a:outerShdw blurRad="38100" dist="38100" dir="2700000" algn="tl">
                    <a:srgbClr val="000000">
                      <a:alpha val="43137"/>
                    </a:srgbClr>
                  </a:outerShdw>
                </a:effectLst>
                <a:latin typeface="Arial" charset="0"/>
                <a:cs typeface="Arial" charset="0"/>
              </a:rPr>
              <a:t>neighborhood </a:t>
            </a:r>
          </a:p>
          <a:p>
            <a:pPr eaLnBrk="1" hangingPunct="1">
              <a:defRPr/>
            </a:pPr>
            <a:r>
              <a:rPr lang="en-US" sz="3600" b="1" dirty="0">
                <a:solidFill>
                  <a:schemeClr val="bg1"/>
                </a:solidFill>
                <a:effectLst>
                  <a:outerShdw blurRad="38100" dist="38100" dir="2700000" algn="tl">
                    <a:srgbClr val="000000">
                      <a:alpha val="43137"/>
                    </a:srgbClr>
                  </a:outerShdw>
                </a:effectLst>
                <a:latin typeface="Arial" charset="0"/>
                <a:cs typeface="Arial" charset="0"/>
              </a:rPr>
              <a:t>is a rain garden</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a:extLst>
              <a:ext uri="{FF2B5EF4-FFF2-40B4-BE49-F238E27FC236}">
                <a16:creationId xmlns:a16="http://schemas.microsoft.com/office/drawing/2014/main" id="{1497B276-E42B-47F7-ADB8-211E48FF2D7B}"/>
              </a:ext>
            </a:extLst>
          </p:cNvPr>
          <p:cNvSpPr>
            <a:spLocks noGrp="1"/>
          </p:cNvSpPr>
          <p:nvPr>
            <p:ph type="title"/>
          </p:nvPr>
        </p:nvSpPr>
        <p:spPr/>
        <p:txBody>
          <a:bodyPr/>
          <a:lstStyle/>
          <a:p>
            <a:endParaRPr lang="en-US" altLang="en-US"/>
          </a:p>
        </p:txBody>
      </p:sp>
      <p:sp>
        <p:nvSpPr>
          <p:cNvPr id="89091" name="Content Placeholder 2">
            <a:extLst>
              <a:ext uri="{FF2B5EF4-FFF2-40B4-BE49-F238E27FC236}">
                <a16:creationId xmlns:a16="http://schemas.microsoft.com/office/drawing/2014/main" id="{DD069EB9-F44D-4818-BA94-4056819560F8}"/>
              </a:ext>
            </a:extLst>
          </p:cNvPr>
          <p:cNvSpPr>
            <a:spLocks noGrp="1"/>
          </p:cNvSpPr>
          <p:nvPr>
            <p:ph idx="1"/>
          </p:nvPr>
        </p:nvSpPr>
        <p:spPr/>
        <p:txBody>
          <a:bodyPr/>
          <a:lstStyle/>
          <a:p>
            <a:endParaRPr lang="en-US" altLang="en-US"/>
          </a:p>
        </p:txBody>
      </p:sp>
      <p:pic>
        <p:nvPicPr>
          <p:cNvPr id="89092" name="Picture 2" descr="C:\Users\Peter\Documents\CEDAR RIVER\REPORT\PHOTOS\STORMWATER\STORMWATER VISUALS\Highpoint 088.JPG">
            <a:extLst>
              <a:ext uri="{FF2B5EF4-FFF2-40B4-BE49-F238E27FC236}">
                <a16:creationId xmlns:a16="http://schemas.microsoft.com/office/drawing/2014/main" id="{3CAEC878-FFC2-434D-8256-518B65A2E2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043"/>
          <a:stretch/>
        </p:blipFill>
        <p:spPr bwMode="auto">
          <a:xfrm>
            <a:off x="14134" y="9164"/>
            <a:ext cx="13092266" cy="6902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B0DEF39-7466-44FD-BFC8-C50102565824}"/>
              </a:ext>
            </a:extLst>
          </p:cNvPr>
          <p:cNvSpPr/>
          <p:nvPr/>
        </p:nvSpPr>
        <p:spPr>
          <a:xfrm>
            <a:off x="5943600" y="3399503"/>
            <a:ext cx="3519488" cy="1323975"/>
          </a:xfrm>
          <a:prstGeom prst="rect">
            <a:avLst/>
          </a:prstGeom>
        </p:spPr>
        <p:txBody>
          <a:bodyPr wrap="none">
            <a:spAutoFit/>
          </a:bodyPr>
          <a:lstStyle/>
          <a:p>
            <a:pPr eaLnBrk="1" hangingPunct="1">
              <a:defRPr/>
            </a:pPr>
            <a:r>
              <a:rPr lang="en-US" sz="4000" b="1" dirty="0">
                <a:solidFill>
                  <a:schemeClr val="bg1"/>
                </a:solidFill>
                <a:effectLst>
                  <a:outerShdw blurRad="38100" dist="38100" dir="2700000" algn="tl">
                    <a:srgbClr val="000000">
                      <a:alpha val="43137"/>
                    </a:srgbClr>
                  </a:outerShdw>
                </a:effectLst>
                <a:latin typeface="Arial" charset="0"/>
                <a:cs typeface="Arial" charset="0"/>
              </a:rPr>
              <a:t>Curb cuts </a:t>
            </a:r>
          </a:p>
          <a:p>
            <a:pPr eaLnBrk="1" hangingPunct="1">
              <a:defRPr/>
            </a:pPr>
            <a:r>
              <a:rPr lang="en-US" sz="4000" b="1" dirty="0">
                <a:solidFill>
                  <a:schemeClr val="bg1"/>
                </a:solidFill>
                <a:effectLst>
                  <a:outerShdw blurRad="38100" dist="38100" dir="2700000" algn="tl">
                    <a:srgbClr val="000000">
                      <a:alpha val="43137"/>
                    </a:srgbClr>
                  </a:outerShdw>
                </a:effectLst>
                <a:latin typeface="Arial" charset="0"/>
                <a:cs typeface="Arial" charset="0"/>
              </a:rPr>
              <a:t>with bioswale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a:extLst>
              <a:ext uri="{FF2B5EF4-FFF2-40B4-BE49-F238E27FC236}">
                <a16:creationId xmlns:a16="http://schemas.microsoft.com/office/drawing/2014/main" id="{8C8982E5-85E4-423C-8D67-ED6585DFFB4C}"/>
              </a:ext>
            </a:extLst>
          </p:cNvPr>
          <p:cNvSpPr>
            <a:spLocks noGrp="1"/>
          </p:cNvSpPr>
          <p:nvPr>
            <p:ph type="title"/>
          </p:nvPr>
        </p:nvSpPr>
        <p:spPr/>
        <p:txBody>
          <a:bodyPr/>
          <a:lstStyle/>
          <a:p>
            <a:endParaRPr lang="en-US" altLang="en-US"/>
          </a:p>
        </p:txBody>
      </p:sp>
      <p:sp>
        <p:nvSpPr>
          <p:cNvPr id="90115" name="Content Placeholder 2">
            <a:extLst>
              <a:ext uri="{FF2B5EF4-FFF2-40B4-BE49-F238E27FC236}">
                <a16:creationId xmlns:a16="http://schemas.microsoft.com/office/drawing/2014/main" id="{2402CF9F-5A91-45E7-9CF3-1651385D5265}"/>
              </a:ext>
            </a:extLst>
          </p:cNvPr>
          <p:cNvSpPr>
            <a:spLocks noGrp="1"/>
          </p:cNvSpPr>
          <p:nvPr>
            <p:ph idx="1"/>
          </p:nvPr>
        </p:nvSpPr>
        <p:spPr/>
        <p:txBody>
          <a:bodyPr/>
          <a:lstStyle/>
          <a:p>
            <a:endParaRPr lang="en-US" altLang="en-US"/>
          </a:p>
        </p:txBody>
      </p:sp>
      <p:pic>
        <p:nvPicPr>
          <p:cNvPr id="90116" name="Picture 2" descr="C:\Users\Peter\Documents\CEDAR RIVER\REPORT\PHOTOS\STORMWATER\KIRKLAND CULDESAC\IMG_4694.JPG">
            <a:extLst>
              <a:ext uri="{FF2B5EF4-FFF2-40B4-BE49-F238E27FC236}">
                <a16:creationId xmlns:a16="http://schemas.microsoft.com/office/drawing/2014/main" id="{28C8F71F-6D7E-4ADB-B485-0D66390455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88" t="14144"/>
          <a:stretch/>
        </p:blipFill>
        <p:spPr bwMode="auto">
          <a:xfrm>
            <a:off x="-912468" y="30164"/>
            <a:ext cx="13104468" cy="6827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2269B58-9350-4951-A8F0-02C18FFC6A2A}"/>
              </a:ext>
            </a:extLst>
          </p:cNvPr>
          <p:cNvSpPr/>
          <p:nvPr/>
        </p:nvSpPr>
        <p:spPr>
          <a:xfrm>
            <a:off x="1371600" y="3446206"/>
            <a:ext cx="5738813" cy="1077912"/>
          </a:xfrm>
          <a:prstGeom prst="rect">
            <a:avLst/>
          </a:prstGeom>
        </p:spPr>
        <p:txBody>
          <a:bodyPr wrap="none">
            <a:spAutoFit/>
          </a:bodyPr>
          <a:lstStyle/>
          <a:p>
            <a:pPr eaLnBrk="1" hangingPunct="1">
              <a:defRPr/>
            </a:pPr>
            <a:r>
              <a:rPr lang="en-US" sz="3200" b="1" dirty="0">
                <a:solidFill>
                  <a:schemeClr val="bg1"/>
                </a:solidFill>
                <a:effectLst>
                  <a:outerShdw blurRad="38100" dist="38100" dir="2700000" algn="tl">
                    <a:srgbClr val="000000">
                      <a:alpha val="43137"/>
                    </a:srgbClr>
                  </a:outerShdw>
                </a:effectLst>
                <a:latin typeface="Arial" charset="0"/>
                <a:cs typeface="Arial" charset="0"/>
              </a:rPr>
              <a:t>Rain garden with </a:t>
            </a:r>
          </a:p>
          <a:p>
            <a:pPr eaLnBrk="1" hangingPunct="1">
              <a:defRPr/>
            </a:pPr>
            <a:r>
              <a:rPr lang="en-US" sz="3200" b="1" dirty="0">
                <a:solidFill>
                  <a:schemeClr val="bg1"/>
                </a:solidFill>
                <a:effectLst>
                  <a:outerShdw blurRad="38100" dist="38100" dir="2700000" algn="tl">
                    <a:srgbClr val="000000">
                      <a:alpha val="43137"/>
                    </a:srgbClr>
                  </a:outerShdw>
                </a:effectLst>
                <a:latin typeface="Arial" charset="0"/>
                <a:cs typeface="Arial" charset="0"/>
              </a:rPr>
              <a:t>pervious pavement sidewalk</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a:extLst>
              <a:ext uri="{FF2B5EF4-FFF2-40B4-BE49-F238E27FC236}">
                <a16:creationId xmlns:a16="http://schemas.microsoft.com/office/drawing/2014/main" id="{03EF7F33-F125-4EA9-8773-B9D5E0510321}"/>
              </a:ext>
            </a:extLst>
          </p:cNvPr>
          <p:cNvSpPr>
            <a:spLocks noGrp="1"/>
          </p:cNvSpPr>
          <p:nvPr>
            <p:ph type="title"/>
          </p:nvPr>
        </p:nvSpPr>
        <p:spPr/>
        <p:txBody>
          <a:bodyPr/>
          <a:lstStyle/>
          <a:p>
            <a:endParaRPr lang="en-US" altLang="en-US"/>
          </a:p>
        </p:txBody>
      </p:sp>
      <p:sp>
        <p:nvSpPr>
          <p:cNvPr id="91139" name="Content Placeholder 2">
            <a:extLst>
              <a:ext uri="{FF2B5EF4-FFF2-40B4-BE49-F238E27FC236}">
                <a16:creationId xmlns:a16="http://schemas.microsoft.com/office/drawing/2014/main" id="{DB23550F-3FAF-4786-BC6B-9258F8ABC664}"/>
              </a:ext>
            </a:extLst>
          </p:cNvPr>
          <p:cNvSpPr>
            <a:spLocks noGrp="1"/>
          </p:cNvSpPr>
          <p:nvPr>
            <p:ph idx="1"/>
          </p:nvPr>
        </p:nvSpPr>
        <p:spPr/>
        <p:txBody>
          <a:bodyPr/>
          <a:lstStyle/>
          <a:p>
            <a:endParaRPr lang="en-US" altLang="en-US"/>
          </a:p>
        </p:txBody>
      </p:sp>
      <p:pic>
        <p:nvPicPr>
          <p:cNvPr id="91140" name="Picture 2" descr="C:\Users\Peter\Documents\CEDAR RIVER\REPORT\PHOTOS\STORMWATER\STORMWATER VISUALS\Highpoint 004.JPG">
            <a:extLst>
              <a:ext uri="{FF2B5EF4-FFF2-40B4-BE49-F238E27FC236}">
                <a16:creationId xmlns:a16="http://schemas.microsoft.com/office/drawing/2014/main" id="{AC90FC59-EF87-47C6-ACB7-DA002CFD43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074" r="31279"/>
          <a:stretch/>
        </p:blipFill>
        <p:spPr bwMode="auto">
          <a:xfrm>
            <a:off x="2458" y="12290"/>
            <a:ext cx="12546808" cy="6845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D206B0E-5D5F-4622-9EF5-52A0BAD612FD}"/>
              </a:ext>
            </a:extLst>
          </p:cNvPr>
          <p:cNvSpPr/>
          <p:nvPr/>
        </p:nvSpPr>
        <p:spPr>
          <a:xfrm>
            <a:off x="1476170" y="4472969"/>
            <a:ext cx="7704353" cy="1569660"/>
          </a:xfrm>
          <a:prstGeom prst="rect">
            <a:avLst/>
          </a:prstGeom>
          <a:effectLst>
            <a:glow rad="127000">
              <a:schemeClr val="accent1">
                <a:alpha val="40000"/>
              </a:schemeClr>
            </a:glow>
          </a:effectLst>
        </p:spPr>
        <p:txBody>
          <a:bodyPr wrap="none">
            <a:spAutoFit/>
          </a:bodyPr>
          <a:lstStyle/>
          <a:p>
            <a:pPr eaLnBrk="1" hangingPunct="1">
              <a:defRPr/>
            </a:pPr>
            <a:r>
              <a:rPr lang="en-US" sz="9600" b="1" dirty="0">
                <a:solidFill>
                  <a:schemeClr val="bg1"/>
                </a:solidFill>
                <a:effectLst>
                  <a:outerShdw blurRad="38100" dist="38100" dir="2700000" algn="tl">
                    <a:srgbClr val="000000">
                      <a:alpha val="43137"/>
                    </a:srgbClr>
                  </a:outerShdw>
                </a:effectLst>
                <a:latin typeface="Arial" charset="0"/>
                <a:cs typeface="Arial" charset="0"/>
              </a:rPr>
              <a:t>p e r v </a:t>
            </a:r>
            <a:r>
              <a:rPr lang="en-US" sz="9600" b="1" dirty="0" err="1">
                <a:solidFill>
                  <a:schemeClr val="bg1"/>
                </a:solidFill>
                <a:effectLst>
                  <a:outerShdw blurRad="38100" dist="38100" dir="2700000" algn="tl">
                    <a:srgbClr val="000000">
                      <a:alpha val="43137"/>
                    </a:srgbClr>
                  </a:outerShdw>
                </a:effectLst>
                <a:latin typeface="Arial" charset="0"/>
                <a:cs typeface="Arial" charset="0"/>
              </a:rPr>
              <a:t>i</a:t>
            </a:r>
            <a:r>
              <a:rPr lang="en-US" sz="9600" b="1" dirty="0">
                <a:solidFill>
                  <a:schemeClr val="bg1"/>
                </a:solidFill>
                <a:effectLst>
                  <a:outerShdw blurRad="38100" dist="38100" dir="2700000" algn="tl">
                    <a:srgbClr val="000000">
                      <a:alpha val="43137"/>
                    </a:srgbClr>
                  </a:outerShdw>
                </a:effectLst>
                <a:latin typeface="Arial" charset="0"/>
                <a:cs typeface="Arial" charset="0"/>
              </a:rPr>
              <a:t> o u s</a:t>
            </a:r>
            <a:endParaRPr lang="en-US" sz="9600" dirty="0">
              <a:latin typeface="Arial" charset="0"/>
              <a:cs typeface="Arial"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BD1D0B1B-D68B-4931-B2FA-33AC3DF55E89}"/>
              </a:ext>
            </a:extLst>
          </p:cNvPr>
          <p:cNvSpPr>
            <a:spLocks noGrp="1"/>
          </p:cNvSpPr>
          <p:nvPr>
            <p:ph type="title"/>
          </p:nvPr>
        </p:nvSpPr>
        <p:spPr/>
        <p:txBody>
          <a:bodyPr/>
          <a:lstStyle/>
          <a:p>
            <a:endParaRPr lang="en-US" altLang="en-US"/>
          </a:p>
        </p:txBody>
      </p:sp>
      <p:sp>
        <p:nvSpPr>
          <p:cNvPr id="92163" name="Content Placeholder 2">
            <a:extLst>
              <a:ext uri="{FF2B5EF4-FFF2-40B4-BE49-F238E27FC236}">
                <a16:creationId xmlns:a16="http://schemas.microsoft.com/office/drawing/2014/main" id="{6330320A-FB56-4516-8FA2-23F8947E1C3F}"/>
              </a:ext>
            </a:extLst>
          </p:cNvPr>
          <p:cNvSpPr>
            <a:spLocks noGrp="1"/>
          </p:cNvSpPr>
          <p:nvPr>
            <p:ph idx="1"/>
          </p:nvPr>
        </p:nvSpPr>
        <p:spPr/>
        <p:txBody>
          <a:bodyPr/>
          <a:lstStyle/>
          <a:p>
            <a:endParaRPr lang="en-US" altLang="en-US"/>
          </a:p>
        </p:txBody>
      </p:sp>
      <p:pic>
        <p:nvPicPr>
          <p:cNvPr id="92164" name="Picture 2" descr="F:\Porous Screenshots\Screen Shot 2013-08-18 at 9.49.57 AM.png">
            <a:extLst>
              <a:ext uri="{FF2B5EF4-FFF2-40B4-BE49-F238E27FC236}">
                <a16:creationId xmlns:a16="http://schemas.microsoft.com/office/drawing/2014/main" id="{390E0B3C-ECC4-4AB4-A032-22383CAE0D8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2000"/>
                    </a14:imgEffect>
                  </a14:imgLayer>
                </a14:imgProps>
              </a:ext>
              <a:ext uri="{28A0092B-C50C-407E-A947-70E740481C1C}">
                <a14:useLocalDpi xmlns:a14="http://schemas.microsoft.com/office/drawing/2010/main" val="0"/>
              </a:ext>
            </a:extLst>
          </a:blip>
          <a:srcRect l="4642" t="5524" r="1330" b="13320"/>
          <a:stretch/>
        </p:blipFill>
        <p:spPr bwMode="auto">
          <a:xfrm>
            <a:off x="0" y="0"/>
            <a:ext cx="1271239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BD1D0B1B-D68B-4931-B2FA-33AC3DF55E89}"/>
              </a:ext>
            </a:extLst>
          </p:cNvPr>
          <p:cNvSpPr>
            <a:spLocks noGrp="1"/>
          </p:cNvSpPr>
          <p:nvPr>
            <p:ph type="title"/>
          </p:nvPr>
        </p:nvSpPr>
        <p:spPr/>
        <p:txBody>
          <a:bodyPr/>
          <a:lstStyle/>
          <a:p>
            <a:endParaRPr lang="en-US" altLang="en-US"/>
          </a:p>
        </p:txBody>
      </p:sp>
      <p:sp>
        <p:nvSpPr>
          <p:cNvPr id="92163" name="Content Placeholder 2">
            <a:extLst>
              <a:ext uri="{FF2B5EF4-FFF2-40B4-BE49-F238E27FC236}">
                <a16:creationId xmlns:a16="http://schemas.microsoft.com/office/drawing/2014/main" id="{6330320A-FB56-4516-8FA2-23F8947E1C3F}"/>
              </a:ext>
            </a:extLst>
          </p:cNvPr>
          <p:cNvSpPr>
            <a:spLocks noGrp="1"/>
          </p:cNvSpPr>
          <p:nvPr>
            <p:ph idx="1"/>
          </p:nvPr>
        </p:nvSpPr>
        <p:spPr/>
        <p:txBody>
          <a:bodyPr/>
          <a:lstStyle/>
          <a:p>
            <a:endParaRPr lang="en-US" altLang="en-US"/>
          </a:p>
        </p:txBody>
      </p:sp>
      <p:pic>
        <p:nvPicPr>
          <p:cNvPr id="92164" name="Picture 2" descr="F:\Porous Screenshots\Screen Shot 2013-08-18 at 9.49.57 AM.png">
            <a:extLst>
              <a:ext uri="{FF2B5EF4-FFF2-40B4-BE49-F238E27FC236}">
                <a16:creationId xmlns:a16="http://schemas.microsoft.com/office/drawing/2014/main" id="{390E0B3C-ECC4-4AB4-A032-22383CAE0D8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6000"/>
                    </a14:imgEffect>
                  </a14:imgLayer>
                </a14:imgProps>
              </a:ext>
              <a:ext uri="{28A0092B-C50C-407E-A947-70E740481C1C}">
                <a14:useLocalDpi xmlns:a14="http://schemas.microsoft.com/office/drawing/2010/main" val="0"/>
              </a:ext>
            </a:extLst>
          </a:blip>
          <a:srcRect l="4642" t="5524" r="1330" b="13320"/>
          <a:stretch/>
        </p:blipFill>
        <p:spPr bwMode="auto">
          <a:xfrm>
            <a:off x="0" y="0"/>
            <a:ext cx="1271239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2690E71-B728-4729-9206-618ACA1A0561}"/>
              </a:ext>
            </a:extLst>
          </p:cNvPr>
          <p:cNvSpPr/>
          <p:nvPr/>
        </p:nvSpPr>
        <p:spPr>
          <a:xfrm>
            <a:off x="2286000" y="838200"/>
            <a:ext cx="8534400" cy="5970865"/>
          </a:xfrm>
          <a:prstGeom prst="rect">
            <a:avLst/>
          </a:prstGeom>
        </p:spPr>
        <p:txBody>
          <a:bodyPr wrap="square">
            <a:spAutoFit/>
          </a:bodyPr>
          <a:lstStyle/>
          <a:p>
            <a:pPr eaLnBrk="1" hangingPunct="1">
              <a:spcAft>
                <a:spcPts val="3000"/>
              </a:spcAft>
              <a:defRPr/>
            </a:pPr>
            <a:r>
              <a:rPr lang="en-US" sz="4000" b="1" dirty="0">
                <a:solidFill>
                  <a:schemeClr val="bg1"/>
                </a:solidFill>
                <a:effectLst>
                  <a:outerShdw blurRad="38100" dist="38100" dir="2700000" algn="tl">
                    <a:srgbClr val="000000">
                      <a:alpha val="43137"/>
                    </a:srgbClr>
                  </a:outerShdw>
                </a:effectLst>
                <a:latin typeface="Arial" charset="0"/>
                <a:cs typeface="Arial" charset="0"/>
              </a:rPr>
              <a:t>Recipe for Pervious Pavement </a:t>
            </a:r>
          </a:p>
          <a:p>
            <a:pPr marL="742950" indent="-742950" eaLnBrk="1" hangingPunct="1">
              <a:spcAft>
                <a:spcPts val="3000"/>
              </a:spcAft>
              <a:buFont typeface="+mj-lt"/>
              <a:buAutoNum type="arabicPeriod"/>
              <a:defRPr/>
            </a:pPr>
            <a:r>
              <a:rPr lang="en-US" sz="3600" b="1" dirty="0">
                <a:solidFill>
                  <a:schemeClr val="bg1"/>
                </a:solidFill>
                <a:effectLst>
                  <a:outerShdw blurRad="38100" dist="38100" dir="2700000" algn="tl">
                    <a:srgbClr val="000000">
                      <a:alpha val="43137"/>
                    </a:srgbClr>
                  </a:outerShdw>
                </a:effectLst>
                <a:latin typeface="Arial" charset="0"/>
                <a:cs typeface="Arial" charset="0"/>
              </a:rPr>
              <a:t>Same amount of gravel</a:t>
            </a:r>
          </a:p>
          <a:p>
            <a:pPr marL="742950" indent="-742950" eaLnBrk="1" hangingPunct="1">
              <a:spcAft>
                <a:spcPts val="3000"/>
              </a:spcAft>
              <a:buFont typeface="+mj-lt"/>
              <a:buAutoNum type="arabicPeriod"/>
              <a:defRPr/>
            </a:pPr>
            <a:r>
              <a:rPr lang="en-US" sz="3600" b="1" dirty="0">
                <a:solidFill>
                  <a:schemeClr val="bg1"/>
                </a:solidFill>
                <a:effectLst>
                  <a:outerShdw blurRad="38100" dist="38100" dir="2700000" algn="tl">
                    <a:srgbClr val="000000">
                      <a:alpha val="43137"/>
                    </a:srgbClr>
                  </a:outerShdw>
                </a:effectLst>
                <a:latin typeface="Arial" charset="0"/>
                <a:cs typeface="Arial" charset="0"/>
              </a:rPr>
              <a:t>No sand</a:t>
            </a:r>
          </a:p>
          <a:p>
            <a:pPr marL="742950" indent="-742950" eaLnBrk="1" hangingPunct="1">
              <a:spcAft>
                <a:spcPts val="3000"/>
              </a:spcAft>
              <a:buFont typeface="+mj-lt"/>
              <a:buAutoNum type="arabicPeriod"/>
              <a:defRPr/>
            </a:pPr>
            <a:r>
              <a:rPr lang="en-US" sz="3600" b="1" dirty="0">
                <a:solidFill>
                  <a:schemeClr val="bg1"/>
                </a:solidFill>
                <a:effectLst>
                  <a:outerShdw blurRad="38100" dist="38100" dir="2700000" algn="tl">
                    <a:srgbClr val="000000">
                      <a:alpha val="43137"/>
                    </a:srgbClr>
                  </a:outerShdw>
                </a:effectLst>
                <a:latin typeface="Arial" charset="0"/>
                <a:cs typeface="Arial" charset="0"/>
              </a:rPr>
              <a:t>Twice the amount of cement</a:t>
            </a:r>
          </a:p>
          <a:p>
            <a:pPr marL="742950" indent="-742950" eaLnBrk="1" hangingPunct="1">
              <a:spcAft>
                <a:spcPts val="3000"/>
              </a:spcAft>
              <a:buFont typeface="+mj-lt"/>
              <a:buAutoNum type="arabicPeriod"/>
              <a:defRPr/>
            </a:pPr>
            <a:r>
              <a:rPr lang="en-US" sz="3600" b="1" dirty="0">
                <a:solidFill>
                  <a:schemeClr val="bg1"/>
                </a:solidFill>
                <a:effectLst>
                  <a:outerShdw blurRad="38100" dist="38100" dir="2700000" algn="tl">
                    <a:srgbClr val="000000">
                      <a:alpha val="43137"/>
                    </a:srgbClr>
                  </a:outerShdw>
                </a:effectLst>
                <a:latin typeface="Arial" charset="0"/>
                <a:cs typeface="Arial" charset="0"/>
              </a:rPr>
              <a:t>Polypropylene fibers </a:t>
            </a:r>
          </a:p>
          <a:p>
            <a:pPr eaLnBrk="1" hangingPunct="1">
              <a:spcAft>
                <a:spcPts val="3000"/>
              </a:spcAft>
              <a:defRPr/>
            </a:pPr>
            <a:r>
              <a:rPr lang="en-US" sz="2400" b="1" dirty="0">
                <a:solidFill>
                  <a:schemeClr val="bg1"/>
                </a:solidFill>
                <a:effectLst>
                  <a:outerShdw blurRad="38100" dist="38100" dir="2700000" algn="tl">
                    <a:srgbClr val="000000">
                      <a:alpha val="43137"/>
                    </a:srgbClr>
                  </a:outerShdw>
                </a:effectLst>
                <a:latin typeface="Arial" charset="0"/>
                <a:cs typeface="Arial" charset="0"/>
              </a:rPr>
              <a:t> </a:t>
            </a:r>
          </a:p>
          <a:p>
            <a:pPr marL="1257300" lvl="2" indent="-342900" eaLnBrk="1" hangingPunct="1">
              <a:spcAft>
                <a:spcPts val="3000"/>
              </a:spcAft>
              <a:buFont typeface="Arial" pitchFamily="34" charset="0"/>
              <a:buChar char="•"/>
              <a:defRPr/>
            </a:pPr>
            <a:endParaRPr lang="en-US" sz="2400" b="1" dirty="0">
              <a:solidFill>
                <a:schemeClr val="bg1"/>
              </a:solidFill>
              <a:effectLst>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val="7099702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5AC1845D-F54B-4EF8-84DD-91CD64B63B18}"/>
              </a:ext>
            </a:extLst>
          </p:cNvPr>
          <p:cNvSpPr>
            <a:spLocks noGrp="1"/>
          </p:cNvSpPr>
          <p:nvPr>
            <p:ph type="title"/>
          </p:nvPr>
        </p:nvSpPr>
        <p:spPr/>
        <p:txBody>
          <a:bodyPr/>
          <a:lstStyle/>
          <a:p>
            <a:endParaRPr lang="en-US" altLang="en-US"/>
          </a:p>
        </p:txBody>
      </p:sp>
      <p:sp>
        <p:nvSpPr>
          <p:cNvPr id="94211" name="Content Placeholder 2">
            <a:extLst>
              <a:ext uri="{FF2B5EF4-FFF2-40B4-BE49-F238E27FC236}">
                <a16:creationId xmlns:a16="http://schemas.microsoft.com/office/drawing/2014/main" id="{502E94E7-6049-47E1-90C0-204D0B3C10E4}"/>
              </a:ext>
            </a:extLst>
          </p:cNvPr>
          <p:cNvSpPr>
            <a:spLocks noGrp="1"/>
          </p:cNvSpPr>
          <p:nvPr>
            <p:ph idx="1"/>
          </p:nvPr>
        </p:nvSpPr>
        <p:spPr/>
        <p:txBody>
          <a:bodyPr/>
          <a:lstStyle/>
          <a:p>
            <a:endParaRPr lang="en-US" altLang="en-US" dirty="0"/>
          </a:p>
        </p:txBody>
      </p:sp>
      <p:pic>
        <p:nvPicPr>
          <p:cNvPr id="94212" name="Picture 2" descr="C:\Users\Peter\Documents\RESOURCES\PHOTOS\VALLY VIEW MS\Valley View MS looking E 11-16-12 9929.jpg">
            <a:extLst>
              <a:ext uri="{FF2B5EF4-FFF2-40B4-BE49-F238E27FC236}">
                <a16:creationId xmlns:a16="http://schemas.microsoft.com/office/drawing/2014/main" id="{4E5A2AA7-1F50-4EC4-A7A6-2F58DED337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150" r="156" b="12482"/>
          <a:stretch/>
        </p:blipFill>
        <p:spPr bwMode="auto">
          <a:xfrm>
            <a:off x="-29498" y="-2"/>
            <a:ext cx="12450097" cy="687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1A75799-22C9-4200-AC24-A512698E2185}"/>
              </a:ext>
            </a:extLst>
          </p:cNvPr>
          <p:cNvSpPr/>
          <p:nvPr/>
        </p:nvSpPr>
        <p:spPr>
          <a:xfrm>
            <a:off x="1295400" y="3863182"/>
            <a:ext cx="3581430" cy="954107"/>
          </a:xfrm>
          <a:prstGeom prst="rect">
            <a:avLst/>
          </a:prstGeom>
        </p:spPr>
        <p:txBody>
          <a:bodyPr wrap="none">
            <a:spAutoFit/>
          </a:bodyPr>
          <a:lstStyle/>
          <a:p>
            <a:pPr eaLnBrk="1" hangingPunct="1">
              <a:defRPr/>
            </a:pPr>
            <a:r>
              <a:rPr lang="en-US" sz="2800" b="1" dirty="0">
                <a:solidFill>
                  <a:schemeClr val="bg1"/>
                </a:solidFill>
                <a:effectLst>
                  <a:outerShdw blurRad="38100" dist="38100" dir="2700000" algn="tl">
                    <a:srgbClr val="000000">
                      <a:alpha val="43137"/>
                    </a:srgbClr>
                  </a:outerShdw>
                </a:effectLst>
                <a:latin typeface="Arial" charset="0"/>
                <a:cs typeface="Arial" charset="0"/>
              </a:rPr>
              <a:t>Pervious pavement </a:t>
            </a:r>
          </a:p>
          <a:p>
            <a:pPr eaLnBrk="1" hangingPunct="1">
              <a:defRPr/>
            </a:pPr>
            <a:r>
              <a:rPr lang="en-US" sz="2800" b="1" dirty="0">
                <a:solidFill>
                  <a:schemeClr val="bg1"/>
                </a:solidFill>
                <a:effectLst>
                  <a:outerShdw blurRad="38100" dist="38100" dir="2700000" algn="tl">
                    <a:srgbClr val="000000">
                      <a:alpha val="43137"/>
                    </a:srgbClr>
                  </a:outerShdw>
                </a:effectLst>
                <a:latin typeface="Arial" charset="0"/>
                <a:cs typeface="Arial" charset="0"/>
              </a:rPr>
              <a:t>school parking lot</a:t>
            </a:r>
            <a:endParaRPr lang="en-US" sz="2800" dirty="0">
              <a:latin typeface="Arial" charset="0"/>
              <a:cs typeface="Arial"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F4482BCB-CBA8-42AF-BCB3-C02223CE8FD9}"/>
              </a:ext>
            </a:extLst>
          </p:cNvPr>
          <p:cNvSpPr>
            <a:spLocks noGrp="1"/>
          </p:cNvSpPr>
          <p:nvPr>
            <p:ph type="title"/>
          </p:nvPr>
        </p:nvSpPr>
        <p:spPr/>
        <p:txBody>
          <a:bodyPr/>
          <a:lstStyle/>
          <a:p>
            <a:endParaRPr lang="en-US" altLang="en-US"/>
          </a:p>
        </p:txBody>
      </p:sp>
      <p:sp>
        <p:nvSpPr>
          <p:cNvPr id="95235" name="Content Placeholder 2">
            <a:extLst>
              <a:ext uri="{FF2B5EF4-FFF2-40B4-BE49-F238E27FC236}">
                <a16:creationId xmlns:a16="http://schemas.microsoft.com/office/drawing/2014/main" id="{F6F24987-7ACE-40F1-9A98-0244F921B393}"/>
              </a:ext>
            </a:extLst>
          </p:cNvPr>
          <p:cNvSpPr>
            <a:spLocks noGrp="1"/>
          </p:cNvSpPr>
          <p:nvPr>
            <p:ph idx="1"/>
          </p:nvPr>
        </p:nvSpPr>
        <p:spPr/>
        <p:txBody>
          <a:bodyPr/>
          <a:lstStyle/>
          <a:p>
            <a:endParaRPr lang="en-US" altLang="en-US"/>
          </a:p>
        </p:txBody>
      </p:sp>
      <p:pic>
        <p:nvPicPr>
          <p:cNvPr id="95236" name="Picture 2" descr="C:\Users\Peter\Documents\CEDAR RIVER\REPORT\PHOTOS\STORMWATER\PERVIUS ASPHALT\10.8.12 017.JPG">
            <a:extLst>
              <a:ext uri="{FF2B5EF4-FFF2-40B4-BE49-F238E27FC236}">
                <a16:creationId xmlns:a16="http://schemas.microsoft.com/office/drawing/2014/main" id="{8C76C6FE-AEF5-4C20-8162-E8E77F5E66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4444"/>
          <a:stretch/>
        </p:blipFill>
        <p:spPr bwMode="auto">
          <a:xfrm>
            <a:off x="0" y="-1"/>
            <a:ext cx="12182168" cy="6903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C1E66D89-01AF-4AE8-AC75-6CE5091BECA4}"/>
              </a:ext>
            </a:extLst>
          </p:cNvPr>
          <p:cNvSpPr/>
          <p:nvPr/>
        </p:nvSpPr>
        <p:spPr>
          <a:xfrm>
            <a:off x="7391400" y="4306530"/>
            <a:ext cx="2628900" cy="460375"/>
          </a:xfrm>
          <a:prstGeom prst="rect">
            <a:avLst/>
          </a:prstGeom>
        </p:spPr>
        <p:txBody>
          <a:bodyPr wrap="none">
            <a:spAutoFit/>
          </a:bodyPr>
          <a:lstStyle/>
          <a:p>
            <a:pPr eaLnBrk="1" hangingPunct="1">
              <a:defRPr/>
            </a:pPr>
            <a:r>
              <a:rPr lang="en-US" sz="2400" b="1" dirty="0">
                <a:solidFill>
                  <a:schemeClr val="bg1"/>
                </a:solidFill>
                <a:effectLst>
                  <a:outerShdw blurRad="38100" dist="38100" dir="2700000" algn="tl">
                    <a:srgbClr val="000000">
                      <a:alpha val="43137"/>
                    </a:srgbClr>
                  </a:outerShdw>
                </a:effectLst>
                <a:latin typeface="Arial" charset="0"/>
                <a:cs typeface="Arial" charset="0"/>
              </a:rPr>
              <a:t>pervious asphalt</a:t>
            </a:r>
            <a:endParaRPr lang="en-US" sz="2400" dirty="0">
              <a:latin typeface="Arial" charset="0"/>
              <a:cs typeface="Arial" charset="0"/>
            </a:endParaRPr>
          </a:p>
        </p:txBody>
      </p:sp>
      <p:sp>
        <p:nvSpPr>
          <p:cNvPr id="6" name="Rectangle 5">
            <a:extLst>
              <a:ext uri="{FF2B5EF4-FFF2-40B4-BE49-F238E27FC236}">
                <a16:creationId xmlns:a16="http://schemas.microsoft.com/office/drawing/2014/main" id="{37354121-1565-40E6-8E86-42680E1F8B8C}"/>
              </a:ext>
            </a:extLst>
          </p:cNvPr>
          <p:cNvSpPr/>
          <p:nvPr/>
        </p:nvSpPr>
        <p:spPr>
          <a:xfrm>
            <a:off x="990600" y="3632200"/>
            <a:ext cx="2987675" cy="461963"/>
          </a:xfrm>
          <a:prstGeom prst="rect">
            <a:avLst/>
          </a:prstGeom>
        </p:spPr>
        <p:txBody>
          <a:bodyPr wrap="none">
            <a:spAutoFit/>
          </a:bodyPr>
          <a:lstStyle/>
          <a:p>
            <a:pPr eaLnBrk="1" hangingPunct="1">
              <a:defRPr/>
            </a:pPr>
            <a:r>
              <a:rPr lang="en-US" sz="2400" b="1" dirty="0">
                <a:solidFill>
                  <a:schemeClr val="bg1"/>
                </a:solidFill>
                <a:effectLst>
                  <a:outerShdw blurRad="38100" dist="38100" dir="2700000" algn="tl">
                    <a:srgbClr val="000000">
                      <a:alpha val="43137"/>
                    </a:srgbClr>
                  </a:outerShdw>
                </a:effectLst>
                <a:latin typeface="Arial" charset="0"/>
                <a:cs typeface="Arial" charset="0"/>
              </a:rPr>
              <a:t>impervious asphalt</a:t>
            </a:r>
            <a:endParaRPr lang="en-US" sz="2400" dirty="0">
              <a:latin typeface="Arial" charset="0"/>
              <a:cs typeface="Arial"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id="{8820BEE4-7E91-46B1-AC99-22F602FC5A81}"/>
              </a:ext>
            </a:extLst>
          </p:cNvPr>
          <p:cNvSpPr>
            <a:spLocks noGrp="1"/>
          </p:cNvSpPr>
          <p:nvPr>
            <p:ph type="title"/>
          </p:nvPr>
        </p:nvSpPr>
        <p:spPr/>
        <p:txBody>
          <a:bodyPr/>
          <a:lstStyle/>
          <a:p>
            <a:endParaRPr lang="en-US" altLang="en-US"/>
          </a:p>
        </p:txBody>
      </p:sp>
      <p:sp>
        <p:nvSpPr>
          <p:cNvPr id="96259" name="Content Placeholder 2">
            <a:extLst>
              <a:ext uri="{FF2B5EF4-FFF2-40B4-BE49-F238E27FC236}">
                <a16:creationId xmlns:a16="http://schemas.microsoft.com/office/drawing/2014/main" id="{DDD72DC5-3408-4D6F-BD20-38D95C2F090E}"/>
              </a:ext>
            </a:extLst>
          </p:cNvPr>
          <p:cNvSpPr>
            <a:spLocks noGrp="1"/>
          </p:cNvSpPr>
          <p:nvPr>
            <p:ph idx="1"/>
          </p:nvPr>
        </p:nvSpPr>
        <p:spPr/>
        <p:txBody>
          <a:bodyPr/>
          <a:lstStyle/>
          <a:p>
            <a:endParaRPr lang="en-US" altLang="en-US"/>
          </a:p>
        </p:txBody>
      </p:sp>
      <p:pic>
        <p:nvPicPr>
          <p:cNvPr id="96260" name="Picture 2" descr="http://water.rutgers.edu/Projects/RobinsonsGreenInfrastructure/Clarktownhallporousasphaltparkingspaces.jpg">
            <a:extLst>
              <a:ext uri="{FF2B5EF4-FFF2-40B4-BE49-F238E27FC236}">
                <a16:creationId xmlns:a16="http://schemas.microsoft.com/office/drawing/2014/main" id="{55437C04-E86C-4E19-A6B4-DFD1800CCF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3333"/>
          <a:stretch/>
        </p:blipFill>
        <p:spPr bwMode="auto">
          <a:xfrm>
            <a:off x="0" y="0"/>
            <a:ext cx="12192000" cy="7010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E7AB2C4D-5C42-49D6-8468-3486C9A65BC3}"/>
              </a:ext>
            </a:extLst>
          </p:cNvPr>
          <p:cNvSpPr>
            <a:spLocks noGrp="1"/>
          </p:cNvSpPr>
          <p:nvPr>
            <p:ph type="title"/>
          </p:nvPr>
        </p:nvSpPr>
        <p:spPr/>
        <p:txBody>
          <a:bodyPr/>
          <a:lstStyle/>
          <a:p>
            <a:endParaRPr lang="en-US" altLang="en-US"/>
          </a:p>
        </p:txBody>
      </p:sp>
      <p:sp>
        <p:nvSpPr>
          <p:cNvPr id="16387" name="Content Placeholder 2">
            <a:extLst>
              <a:ext uri="{FF2B5EF4-FFF2-40B4-BE49-F238E27FC236}">
                <a16:creationId xmlns:a16="http://schemas.microsoft.com/office/drawing/2014/main" id="{3F573480-FEE7-4DFA-8E18-6687EFC30652}"/>
              </a:ext>
            </a:extLst>
          </p:cNvPr>
          <p:cNvSpPr>
            <a:spLocks noGrp="1"/>
          </p:cNvSpPr>
          <p:nvPr>
            <p:ph idx="1"/>
          </p:nvPr>
        </p:nvSpPr>
        <p:spPr/>
        <p:txBody>
          <a:bodyPr/>
          <a:lstStyle/>
          <a:p>
            <a:endParaRPr lang="en-US" altLang="en-US"/>
          </a:p>
        </p:txBody>
      </p:sp>
      <p:pic>
        <p:nvPicPr>
          <p:cNvPr id="16388" name="Picture 4" descr="http://crosscut.com/media/resized_image/story_image/Duwamish_aerial_fit_600x600.JPG">
            <a:extLst>
              <a:ext uri="{FF2B5EF4-FFF2-40B4-BE49-F238E27FC236}">
                <a16:creationId xmlns:a16="http://schemas.microsoft.com/office/drawing/2014/main" id="{946240D4-30D2-48E1-A09D-D2FA748F985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9000"/>
                    </a14:imgEffect>
                  </a14:imgLayer>
                </a14:imgProps>
              </a:ext>
              <a:ext uri="{28A0092B-C50C-407E-A947-70E740481C1C}">
                <a14:useLocalDpi xmlns:a14="http://schemas.microsoft.com/office/drawing/2010/main" val="0"/>
              </a:ext>
            </a:extLst>
          </a:blip>
          <a:srcRect b="13333"/>
          <a:stretch/>
        </p:blipFill>
        <p:spPr bwMode="auto">
          <a:xfrm>
            <a:off x="0" y="-1"/>
            <a:ext cx="12192000" cy="7044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3F7C116D-AA7F-47CE-9215-1E1004B39166}"/>
              </a:ext>
            </a:extLst>
          </p:cNvPr>
          <p:cNvSpPr/>
          <p:nvPr/>
        </p:nvSpPr>
        <p:spPr>
          <a:xfrm>
            <a:off x="2057400" y="2209800"/>
            <a:ext cx="8361200" cy="2308324"/>
          </a:xfrm>
          <a:prstGeom prst="rect">
            <a:avLst/>
          </a:prstGeom>
        </p:spPr>
        <p:txBody>
          <a:bodyPr wrap="none">
            <a:spAutoFit/>
          </a:bodyPr>
          <a:lstStyle/>
          <a:p>
            <a:pPr algn="ctr" eaLnBrk="1" hangingPunct="1">
              <a:defRPr/>
            </a:pPr>
            <a:r>
              <a:rPr lang="en-US" sz="4800" dirty="0">
                <a:solidFill>
                  <a:schemeClr val="bg1"/>
                </a:solidFill>
                <a:effectLst>
                  <a:outerShdw blurRad="38100" dist="38100" dir="2700000" algn="tl">
                    <a:srgbClr val="000000">
                      <a:alpha val="43137"/>
                    </a:srgbClr>
                  </a:outerShdw>
                </a:effectLst>
                <a:latin typeface="Arial Black" panose="020B0A04020102020204" pitchFamily="34" charset="0"/>
                <a:cs typeface="Arial" charset="0"/>
              </a:rPr>
              <a:t>Except in cities </a:t>
            </a:r>
          </a:p>
          <a:p>
            <a:pPr algn="ctr" eaLnBrk="1" hangingPunct="1">
              <a:defRPr/>
            </a:pPr>
            <a:r>
              <a:rPr lang="en-US" sz="4800" dirty="0">
                <a:solidFill>
                  <a:schemeClr val="bg1"/>
                </a:solidFill>
                <a:effectLst>
                  <a:outerShdw blurRad="38100" dist="38100" dir="2700000" algn="tl">
                    <a:srgbClr val="000000">
                      <a:alpha val="43137"/>
                    </a:srgbClr>
                  </a:outerShdw>
                </a:effectLst>
                <a:latin typeface="Arial Black" panose="020B0A04020102020204" pitchFamily="34" charset="0"/>
                <a:cs typeface="Arial" charset="0"/>
              </a:rPr>
              <a:t>with a lot of </a:t>
            </a:r>
          </a:p>
          <a:p>
            <a:pPr algn="ctr" eaLnBrk="1" hangingPunct="1">
              <a:defRPr/>
            </a:pPr>
            <a:r>
              <a:rPr lang="en-US" sz="4800" dirty="0">
                <a:solidFill>
                  <a:schemeClr val="bg1"/>
                </a:solidFill>
                <a:effectLst>
                  <a:outerShdw blurRad="38100" dist="38100" dir="2700000" algn="tl">
                    <a:srgbClr val="000000">
                      <a:alpha val="43137"/>
                    </a:srgbClr>
                  </a:outerShdw>
                </a:effectLst>
                <a:latin typeface="Arial Black" panose="020B0A04020102020204" pitchFamily="34" charset="0"/>
                <a:cs typeface="Arial" charset="0"/>
              </a:rPr>
              <a:t>impervious surface area</a:t>
            </a:r>
            <a:endParaRPr lang="en-US" sz="4800" dirty="0">
              <a:solidFill>
                <a:schemeClr val="bg1"/>
              </a:solidFill>
              <a:latin typeface="Arial Black" panose="020B0A04020102020204" pitchFamily="34" charset="0"/>
              <a:cs typeface="Arial"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a:extLst>
              <a:ext uri="{FF2B5EF4-FFF2-40B4-BE49-F238E27FC236}">
                <a16:creationId xmlns:a16="http://schemas.microsoft.com/office/drawing/2014/main" id="{F78706E4-D502-4163-B9D0-5050C637BB13}"/>
              </a:ext>
            </a:extLst>
          </p:cNvPr>
          <p:cNvSpPr>
            <a:spLocks noGrp="1"/>
          </p:cNvSpPr>
          <p:nvPr>
            <p:ph type="title"/>
          </p:nvPr>
        </p:nvSpPr>
        <p:spPr/>
        <p:txBody>
          <a:bodyPr/>
          <a:lstStyle/>
          <a:p>
            <a:endParaRPr lang="en-US" altLang="en-US"/>
          </a:p>
        </p:txBody>
      </p:sp>
      <p:sp>
        <p:nvSpPr>
          <p:cNvPr id="100355" name="Content Placeholder 2">
            <a:extLst>
              <a:ext uri="{FF2B5EF4-FFF2-40B4-BE49-F238E27FC236}">
                <a16:creationId xmlns:a16="http://schemas.microsoft.com/office/drawing/2014/main" id="{D5A8C478-678D-42EC-8D27-F84096851FEC}"/>
              </a:ext>
            </a:extLst>
          </p:cNvPr>
          <p:cNvSpPr>
            <a:spLocks noGrp="1"/>
          </p:cNvSpPr>
          <p:nvPr>
            <p:ph idx="1"/>
          </p:nvPr>
        </p:nvSpPr>
        <p:spPr/>
        <p:txBody>
          <a:bodyPr/>
          <a:lstStyle/>
          <a:p>
            <a:endParaRPr lang="en-US" altLang="en-US"/>
          </a:p>
        </p:txBody>
      </p:sp>
      <p:pic>
        <p:nvPicPr>
          <p:cNvPr id="100356" name="Picture 2" descr="http://www.lid-stormwater.net/images/cistern12.jpg">
            <a:extLst>
              <a:ext uri="{FF2B5EF4-FFF2-40B4-BE49-F238E27FC236}">
                <a16:creationId xmlns:a16="http://schemas.microsoft.com/office/drawing/2014/main" id="{9445C17A-D0E4-4F12-B6D5-50D21901E9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889" b="7778"/>
          <a:stretch/>
        </p:blipFill>
        <p:spPr bwMode="auto">
          <a:xfrm>
            <a:off x="14748" y="-7375"/>
            <a:ext cx="12177252" cy="7610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2AB4097D-129B-4637-AFF5-F7D5BB254C47}"/>
              </a:ext>
            </a:extLst>
          </p:cNvPr>
          <p:cNvSpPr/>
          <p:nvPr/>
        </p:nvSpPr>
        <p:spPr>
          <a:xfrm>
            <a:off x="762000" y="5600841"/>
            <a:ext cx="6400800" cy="707886"/>
          </a:xfrm>
          <a:prstGeom prst="rect">
            <a:avLst/>
          </a:prstGeom>
        </p:spPr>
        <p:txBody>
          <a:bodyPr wrap="square">
            <a:spAutoFit/>
          </a:bodyPr>
          <a:lstStyle/>
          <a:p>
            <a:pPr eaLnBrk="1" hangingPunct="1">
              <a:defRPr/>
            </a:pPr>
            <a:r>
              <a:rPr lang="en-US" sz="4000" b="1" dirty="0">
                <a:solidFill>
                  <a:schemeClr val="bg1"/>
                </a:solidFill>
                <a:effectLst>
                  <a:outerShdw blurRad="38100" dist="38100" dir="2700000" algn="tl">
                    <a:srgbClr val="000000">
                      <a:alpha val="43137"/>
                    </a:srgbClr>
                  </a:outerShdw>
                </a:effectLst>
                <a:latin typeface="Arial" charset="0"/>
                <a:cs typeface="Arial" charset="0"/>
              </a:rPr>
              <a:t>1,500 gallon cistern</a:t>
            </a:r>
            <a:endParaRPr lang="en-US" sz="4000" dirty="0">
              <a:latin typeface="Arial" charset="0"/>
              <a:cs typeface="Arial"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a:extLst>
              <a:ext uri="{FF2B5EF4-FFF2-40B4-BE49-F238E27FC236}">
                <a16:creationId xmlns:a16="http://schemas.microsoft.com/office/drawing/2014/main" id="{ECF015E3-611D-4294-B1EA-F9AD58F0EE58}"/>
              </a:ext>
            </a:extLst>
          </p:cNvPr>
          <p:cNvSpPr>
            <a:spLocks noGrp="1"/>
          </p:cNvSpPr>
          <p:nvPr>
            <p:ph type="title"/>
          </p:nvPr>
        </p:nvSpPr>
        <p:spPr/>
        <p:txBody>
          <a:bodyPr/>
          <a:lstStyle/>
          <a:p>
            <a:endParaRPr lang="en-US" altLang="en-US"/>
          </a:p>
        </p:txBody>
      </p:sp>
      <p:sp>
        <p:nvSpPr>
          <p:cNvPr id="101379" name="Content Placeholder 2">
            <a:extLst>
              <a:ext uri="{FF2B5EF4-FFF2-40B4-BE49-F238E27FC236}">
                <a16:creationId xmlns:a16="http://schemas.microsoft.com/office/drawing/2014/main" id="{AD00FD9F-9A55-4066-80C9-EDFC9B9FF32C}"/>
              </a:ext>
            </a:extLst>
          </p:cNvPr>
          <p:cNvSpPr>
            <a:spLocks noGrp="1"/>
          </p:cNvSpPr>
          <p:nvPr>
            <p:ph idx="1"/>
          </p:nvPr>
        </p:nvSpPr>
        <p:spPr/>
        <p:txBody>
          <a:bodyPr/>
          <a:lstStyle/>
          <a:p>
            <a:endParaRPr lang="en-US" altLang="en-US"/>
          </a:p>
        </p:txBody>
      </p:sp>
      <p:pic>
        <p:nvPicPr>
          <p:cNvPr id="101380" name="Picture 2" descr="C:\Users\Peter\Documents\RESOURCES\PHOTOS\STORMWATER\CISTERN\IMG_0187.JPG">
            <a:extLst>
              <a:ext uri="{FF2B5EF4-FFF2-40B4-BE49-F238E27FC236}">
                <a16:creationId xmlns:a16="http://schemas.microsoft.com/office/drawing/2014/main" id="{06521825-3423-4FCA-8904-BD42C7B8F1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3333"/>
          <a:stretch/>
        </p:blipFill>
        <p:spPr bwMode="auto">
          <a:xfrm>
            <a:off x="0" y="-152399"/>
            <a:ext cx="12192000" cy="7010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D821150-0470-4541-98F1-EAFCB96E1F8E}"/>
              </a:ext>
            </a:extLst>
          </p:cNvPr>
          <p:cNvSpPr/>
          <p:nvPr/>
        </p:nvSpPr>
        <p:spPr>
          <a:xfrm>
            <a:off x="1752600" y="1587911"/>
            <a:ext cx="4852988" cy="646113"/>
          </a:xfrm>
          <a:prstGeom prst="rect">
            <a:avLst/>
          </a:prstGeom>
        </p:spPr>
        <p:txBody>
          <a:bodyPr wrap="none">
            <a:spAutoFit/>
          </a:bodyPr>
          <a:lstStyle/>
          <a:p>
            <a:pPr eaLnBrk="1" hangingPunct="1">
              <a:defRPr/>
            </a:pPr>
            <a:r>
              <a:rPr lang="en-US" sz="3600" b="1" dirty="0">
                <a:solidFill>
                  <a:schemeClr val="bg1"/>
                </a:solidFill>
                <a:effectLst>
                  <a:outerShdw blurRad="38100" dist="38100" dir="2700000" algn="tl">
                    <a:srgbClr val="000000">
                      <a:alpha val="43137"/>
                    </a:srgbClr>
                  </a:outerShdw>
                </a:effectLst>
                <a:latin typeface="Arial" charset="0"/>
                <a:cs typeface="Arial" charset="0"/>
              </a:rPr>
              <a:t>10,000 gallon cistern</a:t>
            </a:r>
            <a:endParaRPr lang="en-US" sz="3600" dirty="0">
              <a:latin typeface="Arial" charset="0"/>
              <a:cs typeface="Arial"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a:extLst>
              <a:ext uri="{FF2B5EF4-FFF2-40B4-BE49-F238E27FC236}">
                <a16:creationId xmlns:a16="http://schemas.microsoft.com/office/drawing/2014/main" id="{4F85E34F-F486-485C-A37E-23EB7BE7A440}"/>
              </a:ext>
            </a:extLst>
          </p:cNvPr>
          <p:cNvSpPr>
            <a:spLocks noGrp="1"/>
          </p:cNvSpPr>
          <p:nvPr>
            <p:ph type="title"/>
          </p:nvPr>
        </p:nvSpPr>
        <p:spPr/>
        <p:txBody>
          <a:bodyPr/>
          <a:lstStyle/>
          <a:p>
            <a:endParaRPr lang="en-US" altLang="en-US"/>
          </a:p>
        </p:txBody>
      </p:sp>
      <p:sp>
        <p:nvSpPr>
          <p:cNvPr id="102403" name="Content Placeholder 2">
            <a:extLst>
              <a:ext uri="{FF2B5EF4-FFF2-40B4-BE49-F238E27FC236}">
                <a16:creationId xmlns:a16="http://schemas.microsoft.com/office/drawing/2014/main" id="{8D45C0FC-2373-4B6D-AF76-4992DB41A4CB}"/>
              </a:ext>
            </a:extLst>
          </p:cNvPr>
          <p:cNvSpPr>
            <a:spLocks noGrp="1"/>
          </p:cNvSpPr>
          <p:nvPr>
            <p:ph idx="1"/>
          </p:nvPr>
        </p:nvSpPr>
        <p:spPr/>
        <p:txBody>
          <a:bodyPr/>
          <a:lstStyle/>
          <a:p>
            <a:endParaRPr lang="en-US" altLang="en-US"/>
          </a:p>
        </p:txBody>
      </p:sp>
      <p:pic>
        <p:nvPicPr>
          <p:cNvPr id="102404" name="Picture 2" descr="C:\Users\Peter\Documents\RESOURCES\PHOTOS\STORMWATER\CISTERN\IMG_8334-001.jpg">
            <a:extLst>
              <a:ext uri="{FF2B5EF4-FFF2-40B4-BE49-F238E27FC236}">
                <a16:creationId xmlns:a16="http://schemas.microsoft.com/office/drawing/2014/main" id="{5F37538E-AA5E-4986-AC73-1BE2CA52F0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7" t="28755" r="12595"/>
          <a:stretch/>
        </p:blipFill>
        <p:spPr bwMode="auto">
          <a:xfrm>
            <a:off x="-14748" y="0"/>
            <a:ext cx="1264854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F8C03D47-EA85-483B-A3C4-3110C23103B5}"/>
              </a:ext>
            </a:extLst>
          </p:cNvPr>
          <p:cNvSpPr/>
          <p:nvPr/>
        </p:nvSpPr>
        <p:spPr>
          <a:xfrm>
            <a:off x="6553200" y="483216"/>
            <a:ext cx="5237163" cy="954087"/>
          </a:xfrm>
          <a:prstGeom prst="rect">
            <a:avLst/>
          </a:prstGeom>
        </p:spPr>
        <p:txBody>
          <a:bodyPr wrap="none">
            <a:spAutoFit/>
          </a:bodyPr>
          <a:lstStyle/>
          <a:p>
            <a:pPr algn="r" eaLnBrk="1" hangingPunct="1">
              <a:defRPr/>
            </a:pPr>
            <a:r>
              <a:rPr lang="en-US" sz="3200" b="1" dirty="0">
                <a:solidFill>
                  <a:schemeClr val="bg1"/>
                </a:solidFill>
                <a:effectLst>
                  <a:outerShdw blurRad="38100" dist="38100" dir="2700000" algn="tl">
                    <a:srgbClr val="000000">
                      <a:alpha val="43137"/>
                    </a:srgbClr>
                  </a:outerShdw>
                </a:effectLst>
                <a:latin typeface="Arial" charset="0"/>
                <a:cs typeface="Arial" charset="0"/>
              </a:rPr>
              <a:t>32 x 1,000 gallon cisterns </a:t>
            </a:r>
          </a:p>
          <a:p>
            <a:pPr algn="r" eaLnBrk="1" hangingPunct="1">
              <a:defRPr/>
            </a:pPr>
            <a:r>
              <a:rPr lang="en-US" sz="2400" b="1" dirty="0">
                <a:solidFill>
                  <a:schemeClr val="bg1"/>
                </a:solidFill>
                <a:effectLst>
                  <a:outerShdw blurRad="38100" dist="38100" dir="2700000" algn="tl">
                    <a:srgbClr val="000000">
                      <a:alpha val="43137"/>
                    </a:srgbClr>
                  </a:outerShdw>
                </a:effectLst>
                <a:latin typeface="Arial" charset="0"/>
                <a:cs typeface="Arial" charset="0"/>
              </a:rPr>
              <a:t>Valley View Middle School</a:t>
            </a:r>
            <a:endParaRPr lang="en-US" sz="2400" dirty="0">
              <a:latin typeface="Arial" charset="0"/>
              <a:cs typeface="Arial"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a:extLst>
              <a:ext uri="{FF2B5EF4-FFF2-40B4-BE49-F238E27FC236}">
                <a16:creationId xmlns:a16="http://schemas.microsoft.com/office/drawing/2014/main" id="{F6E99A39-2A6E-4DEF-82FC-B1A45E460156}"/>
              </a:ext>
            </a:extLst>
          </p:cNvPr>
          <p:cNvSpPr>
            <a:spLocks noGrp="1"/>
          </p:cNvSpPr>
          <p:nvPr>
            <p:ph type="title"/>
          </p:nvPr>
        </p:nvSpPr>
        <p:spPr/>
        <p:txBody>
          <a:bodyPr/>
          <a:lstStyle/>
          <a:p>
            <a:endParaRPr lang="en-US" altLang="en-US"/>
          </a:p>
        </p:txBody>
      </p:sp>
      <p:sp>
        <p:nvSpPr>
          <p:cNvPr id="103427" name="Content Placeholder 2">
            <a:extLst>
              <a:ext uri="{FF2B5EF4-FFF2-40B4-BE49-F238E27FC236}">
                <a16:creationId xmlns:a16="http://schemas.microsoft.com/office/drawing/2014/main" id="{92086AB8-4B98-40CF-8698-EAD1D2A9E2CC}"/>
              </a:ext>
            </a:extLst>
          </p:cNvPr>
          <p:cNvSpPr>
            <a:spLocks noGrp="1"/>
          </p:cNvSpPr>
          <p:nvPr>
            <p:ph idx="1"/>
          </p:nvPr>
        </p:nvSpPr>
        <p:spPr/>
        <p:txBody>
          <a:bodyPr/>
          <a:lstStyle/>
          <a:p>
            <a:endParaRPr lang="en-US" altLang="en-US"/>
          </a:p>
        </p:txBody>
      </p:sp>
      <p:pic>
        <p:nvPicPr>
          <p:cNvPr id="103428" name="Picture 2">
            <a:extLst>
              <a:ext uri="{FF2B5EF4-FFF2-40B4-BE49-F238E27FC236}">
                <a16:creationId xmlns:a16="http://schemas.microsoft.com/office/drawing/2014/main" id="{0863CC33-8106-4C9E-8E15-EDEAC0891C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74" t="29695" r="40495" b="13492"/>
          <a:stretch/>
        </p:blipFill>
        <p:spPr bwMode="auto">
          <a:xfrm>
            <a:off x="24581" y="2458"/>
            <a:ext cx="12412794" cy="6855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429" name="Rectangle 3">
            <a:extLst>
              <a:ext uri="{FF2B5EF4-FFF2-40B4-BE49-F238E27FC236}">
                <a16:creationId xmlns:a16="http://schemas.microsoft.com/office/drawing/2014/main" id="{D1F94C73-BA50-4D0D-ADB6-759EB01B4F58}"/>
              </a:ext>
            </a:extLst>
          </p:cNvPr>
          <p:cNvSpPr>
            <a:spLocks noChangeArrowheads="1"/>
          </p:cNvSpPr>
          <p:nvPr/>
        </p:nvSpPr>
        <p:spPr bwMode="auto">
          <a:xfrm>
            <a:off x="3886200" y="381000"/>
            <a:ext cx="78486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rgbClr val="0070C0"/>
                </a:solidFill>
                <a:latin typeface="Arial" panose="020B0604020202020204" pitchFamily="34" charset="0"/>
              </a:rPr>
              <a:t>Ford Truck Assembly Plant in Michigan</a:t>
            </a:r>
          </a:p>
          <a:p>
            <a:pPr eaLnBrk="1" hangingPunct="1">
              <a:spcBef>
                <a:spcPct val="0"/>
              </a:spcBef>
              <a:buFontTx/>
              <a:buNone/>
            </a:pPr>
            <a:r>
              <a:rPr lang="en-US" altLang="en-US" sz="2800" dirty="0">
                <a:solidFill>
                  <a:srgbClr val="0070C0"/>
                </a:solidFill>
                <a:latin typeface="Arial" panose="020B0604020202020204" pitchFamily="34" charset="0"/>
              </a:rPr>
              <a:t>10.4 acres </a:t>
            </a:r>
          </a:p>
          <a:p>
            <a:pPr eaLnBrk="1" hangingPunct="1">
              <a:spcBef>
                <a:spcPct val="0"/>
              </a:spcBef>
              <a:buFontTx/>
              <a:buNone/>
            </a:pPr>
            <a:r>
              <a:rPr lang="en-US" altLang="en-US" sz="1800" b="1" dirty="0">
                <a:solidFill>
                  <a:srgbClr val="0070C0"/>
                </a:solidFill>
                <a:latin typeface="Arial" panose="020B0604020202020204" pitchFamily="34" charset="0"/>
              </a:rPr>
              <a:t>The largest green roof in the world, a living prairie with seven </a:t>
            </a:r>
          </a:p>
          <a:p>
            <a:pPr eaLnBrk="1" hangingPunct="1">
              <a:spcBef>
                <a:spcPct val="0"/>
              </a:spcBef>
              <a:buFontTx/>
              <a:buNone/>
            </a:pPr>
            <a:r>
              <a:rPr lang="en-US" altLang="en-US" sz="1800" b="1" dirty="0">
                <a:solidFill>
                  <a:srgbClr val="0070C0"/>
                </a:solidFill>
                <a:latin typeface="Arial" panose="020B0604020202020204" pitchFamily="34" charset="0"/>
              </a:rPr>
              <a:t>species of grass that attract butterflies and hummingbirds. </a:t>
            </a:r>
          </a:p>
        </p:txBody>
      </p:sp>
      <p:sp>
        <p:nvSpPr>
          <p:cNvPr id="2" name="Rectangle 1">
            <a:extLst>
              <a:ext uri="{FF2B5EF4-FFF2-40B4-BE49-F238E27FC236}">
                <a16:creationId xmlns:a16="http://schemas.microsoft.com/office/drawing/2014/main" id="{0FAA0AAE-4F9D-4AE2-BB67-18D5B36AB4F4}"/>
              </a:ext>
            </a:extLst>
          </p:cNvPr>
          <p:cNvSpPr/>
          <p:nvPr/>
        </p:nvSpPr>
        <p:spPr>
          <a:xfrm>
            <a:off x="4865688" y="5334001"/>
            <a:ext cx="2976562" cy="708025"/>
          </a:xfrm>
          <a:prstGeom prst="rect">
            <a:avLst/>
          </a:prstGeom>
        </p:spPr>
        <p:txBody>
          <a:bodyPr wrap="none">
            <a:spAutoFit/>
          </a:bodyPr>
          <a:lstStyle/>
          <a:p>
            <a:pPr eaLnBrk="1" hangingPunct="1">
              <a:defRPr/>
            </a:pPr>
            <a:r>
              <a:rPr lang="en-US" sz="4000" b="1" dirty="0">
                <a:solidFill>
                  <a:schemeClr val="bg1"/>
                </a:solidFill>
                <a:effectLst>
                  <a:outerShdw blurRad="38100" dist="38100" dir="2700000" algn="tl">
                    <a:srgbClr val="000000">
                      <a:alpha val="43137"/>
                    </a:srgbClr>
                  </a:outerShdw>
                </a:effectLst>
                <a:latin typeface="Arial" charset="0"/>
                <a:cs typeface="Arial" charset="0"/>
              </a:rPr>
              <a:t>Green Roof</a:t>
            </a:r>
            <a:endParaRPr lang="en-US" sz="4000" dirty="0">
              <a:solidFill>
                <a:schemeClr val="bg1"/>
              </a:solidFill>
              <a:effectLst>
                <a:outerShdw blurRad="38100" dist="38100" dir="2700000" algn="tl">
                  <a:srgbClr val="000000">
                    <a:alpha val="43137"/>
                  </a:srgbClr>
                </a:outerShdw>
              </a:effectLst>
              <a:latin typeface="Arial" charset="0"/>
              <a:cs typeface="Arial"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a:extLst>
              <a:ext uri="{FF2B5EF4-FFF2-40B4-BE49-F238E27FC236}">
                <a16:creationId xmlns:a16="http://schemas.microsoft.com/office/drawing/2014/main" id="{EEA29FDE-D4A4-4901-9277-B1B950457125}"/>
              </a:ext>
            </a:extLst>
          </p:cNvPr>
          <p:cNvSpPr>
            <a:spLocks noGrp="1"/>
          </p:cNvSpPr>
          <p:nvPr>
            <p:ph type="title"/>
          </p:nvPr>
        </p:nvSpPr>
        <p:spPr/>
        <p:txBody>
          <a:bodyPr/>
          <a:lstStyle/>
          <a:p>
            <a:endParaRPr lang="en-US" altLang="en-US"/>
          </a:p>
        </p:txBody>
      </p:sp>
      <p:sp>
        <p:nvSpPr>
          <p:cNvPr id="107523" name="Content Placeholder 2">
            <a:extLst>
              <a:ext uri="{FF2B5EF4-FFF2-40B4-BE49-F238E27FC236}">
                <a16:creationId xmlns:a16="http://schemas.microsoft.com/office/drawing/2014/main" id="{857955FA-5004-485C-A78D-3BD8D8311C11}"/>
              </a:ext>
            </a:extLst>
          </p:cNvPr>
          <p:cNvSpPr>
            <a:spLocks noGrp="1"/>
          </p:cNvSpPr>
          <p:nvPr>
            <p:ph idx="1"/>
          </p:nvPr>
        </p:nvSpPr>
        <p:spPr/>
        <p:txBody>
          <a:bodyPr/>
          <a:lstStyle/>
          <a:p>
            <a:endParaRPr lang="en-US" altLang="en-US"/>
          </a:p>
        </p:txBody>
      </p:sp>
      <p:pic>
        <p:nvPicPr>
          <p:cNvPr id="107524" name="Picture 6" descr="http://cookjenshel.com/wp-content/uploads/2012/06/131.jpg">
            <a:extLst>
              <a:ext uri="{FF2B5EF4-FFF2-40B4-BE49-F238E27FC236}">
                <a16:creationId xmlns:a16="http://schemas.microsoft.com/office/drawing/2014/main" id="{93C762A6-63B8-4B87-B75F-ADE7192603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407" b="9077"/>
          <a:stretch/>
        </p:blipFill>
        <p:spPr bwMode="auto">
          <a:xfrm>
            <a:off x="0" y="10219"/>
            <a:ext cx="12192000" cy="686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37A67A55-EB49-4594-A725-4DECA34A6CA9}"/>
              </a:ext>
            </a:extLst>
          </p:cNvPr>
          <p:cNvSpPr>
            <a:spLocks noGrp="1"/>
          </p:cNvSpPr>
          <p:nvPr>
            <p:ph type="title"/>
          </p:nvPr>
        </p:nvSpPr>
        <p:spPr/>
        <p:txBody>
          <a:bodyPr/>
          <a:lstStyle/>
          <a:p>
            <a:endParaRPr lang="en-US" altLang="en-US"/>
          </a:p>
        </p:txBody>
      </p:sp>
      <p:pic>
        <p:nvPicPr>
          <p:cNvPr id="108547" name="Picture 2" descr="http://www.fuf.net/wp-content/uploads/2012/07/2217039949_6faa216c83_o.jpg">
            <a:extLst>
              <a:ext uri="{FF2B5EF4-FFF2-40B4-BE49-F238E27FC236}">
                <a16:creationId xmlns:a16="http://schemas.microsoft.com/office/drawing/2014/main" id="{F5878714-8DA1-4268-A59B-0D46F2CB322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3043" b="8695"/>
          <a:stretch/>
        </p:blipFill>
        <p:spPr>
          <a:xfrm>
            <a:off x="17206" y="-237462"/>
            <a:ext cx="12174794" cy="7095462"/>
          </a:xfrm>
          <a:noFill/>
        </p:spPr>
      </p:pic>
      <p:sp>
        <p:nvSpPr>
          <p:cNvPr id="4" name="Rectangle 3">
            <a:extLst>
              <a:ext uri="{FF2B5EF4-FFF2-40B4-BE49-F238E27FC236}">
                <a16:creationId xmlns:a16="http://schemas.microsoft.com/office/drawing/2014/main" id="{181D9EDD-ED42-4250-AA1A-BD8AE7EC5AEE}"/>
              </a:ext>
            </a:extLst>
          </p:cNvPr>
          <p:cNvSpPr/>
          <p:nvPr/>
        </p:nvSpPr>
        <p:spPr>
          <a:xfrm>
            <a:off x="3962400" y="5715000"/>
            <a:ext cx="2279791" cy="584775"/>
          </a:xfrm>
          <a:prstGeom prst="rect">
            <a:avLst/>
          </a:prstGeom>
        </p:spPr>
        <p:txBody>
          <a:bodyPr wrap="none">
            <a:spAutoFit/>
          </a:bodyPr>
          <a:lstStyle/>
          <a:p>
            <a:pPr eaLnBrk="1" hangingPunct="1">
              <a:defRPr/>
            </a:pPr>
            <a:r>
              <a:rPr lang="en-US" sz="3200" b="1" dirty="0">
                <a:solidFill>
                  <a:schemeClr val="bg1"/>
                </a:solidFill>
                <a:effectLst>
                  <a:outerShdw blurRad="38100" dist="38100" dir="2700000" algn="tl">
                    <a:srgbClr val="000000">
                      <a:alpha val="43137"/>
                    </a:srgbClr>
                  </a:outerShdw>
                </a:effectLst>
                <a:latin typeface="Arial" charset="0"/>
                <a:cs typeface="Arial" charset="0"/>
              </a:rPr>
              <a:t>Plant trees</a:t>
            </a:r>
            <a:endParaRPr lang="en-US" sz="2400" dirty="0">
              <a:latin typeface="Arial" charset="0"/>
              <a:cs typeface="Arial"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1AC0A9F4-A8D9-4372-9AF0-8B41C9FAF611}"/>
              </a:ext>
            </a:extLst>
          </p:cNvPr>
          <p:cNvSpPr>
            <a:spLocks noGrp="1"/>
          </p:cNvSpPr>
          <p:nvPr>
            <p:ph type="title"/>
          </p:nvPr>
        </p:nvSpPr>
        <p:spPr/>
        <p:txBody>
          <a:bodyPr/>
          <a:lstStyle/>
          <a:p>
            <a:endParaRPr lang="en-US" altLang="en-US"/>
          </a:p>
        </p:txBody>
      </p:sp>
      <p:sp>
        <p:nvSpPr>
          <p:cNvPr id="109571" name="Content Placeholder 2">
            <a:extLst>
              <a:ext uri="{FF2B5EF4-FFF2-40B4-BE49-F238E27FC236}">
                <a16:creationId xmlns:a16="http://schemas.microsoft.com/office/drawing/2014/main" id="{C1310DB4-270D-472F-9611-9B7202897608}"/>
              </a:ext>
            </a:extLst>
          </p:cNvPr>
          <p:cNvSpPr>
            <a:spLocks noGrp="1"/>
          </p:cNvSpPr>
          <p:nvPr>
            <p:ph idx="1"/>
          </p:nvPr>
        </p:nvSpPr>
        <p:spPr/>
        <p:txBody>
          <a:bodyPr/>
          <a:lstStyle/>
          <a:p>
            <a:endParaRPr lang="en-US" altLang="en-US"/>
          </a:p>
        </p:txBody>
      </p:sp>
      <p:pic>
        <p:nvPicPr>
          <p:cNvPr id="109572" name="Picture 2" descr="http://media.oregonlive.com/oregonian/photo/2012/07/11277089-standard.jpg">
            <a:extLst>
              <a:ext uri="{FF2B5EF4-FFF2-40B4-BE49-F238E27FC236}">
                <a16:creationId xmlns:a16="http://schemas.microsoft.com/office/drawing/2014/main" id="{419D7037-39DB-4D64-9EFF-3FF21CE969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8889"/>
          <a:stretch/>
        </p:blipFill>
        <p:spPr bwMode="auto">
          <a:xfrm>
            <a:off x="-823325" y="0"/>
            <a:ext cx="13015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3C714A6-E35E-422A-944D-5737702E7623}"/>
              </a:ext>
            </a:extLst>
          </p:cNvPr>
          <p:cNvSpPr/>
          <p:nvPr/>
        </p:nvSpPr>
        <p:spPr>
          <a:xfrm>
            <a:off x="3664243" y="5230814"/>
            <a:ext cx="4040187" cy="1077913"/>
          </a:xfrm>
          <a:prstGeom prst="rect">
            <a:avLst/>
          </a:prstGeom>
        </p:spPr>
        <p:txBody>
          <a:bodyPr wrap="none">
            <a:spAutoFit/>
          </a:bodyPr>
          <a:lstStyle/>
          <a:p>
            <a:pPr eaLnBrk="1" hangingPunct="1">
              <a:defRPr/>
            </a:pPr>
            <a:r>
              <a:rPr lang="en-US" sz="3200" b="1" dirty="0">
                <a:solidFill>
                  <a:schemeClr val="bg1"/>
                </a:solidFill>
                <a:effectLst>
                  <a:outerShdw blurRad="38100" dist="38100" dir="2700000" algn="tl">
                    <a:srgbClr val="000000">
                      <a:alpha val="43137"/>
                    </a:srgbClr>
                  </a:outerShdw>
                </a:effectLst>
                <a:latin typeface="Arial" charset="0"/>
                <a:cs typeface="Arial" charset="0"/>
              </a:rPr>
              <a:t>Improve your city’s </a:t>
            </a:r>
          </a:p>
          <a:p>
            <a:pPr eaLnBrk="1" hangingPunct="1">
              <a:defRPr/>
            </a:pPr>
            <a:r>
              <a:rPr lang="en-US" sz="3200" b="1" dirty="0">
                <a:solidFill>
                  <a:schemeClr val="bg1"/>
                </a:solidFill>
                <a:effectLst>
                  <a:outerShdw blurRad="38100" dist="38100" dir="2700000" algn="tl">
                    <a:srgbClr val="000000">
                      <a:alpha val="43137"/>
                    </a:srgbClr>
                  </a:outerShdw>
                </a:effectLst>
                <a:latin typeface="Arial" charset="0"/>
                <a:cs typeface="Arial" charset="0"/>
              </a:rPr>
              <a:t>tree canopy</a:t>
            </a:r>
            <a:endParaRPr lang="en-US" sz="2400" dirty="0">
              <a:latin typeface="Arial" charset="0"/>
              <a:cs typeface="Arial"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a16="http://schemas.microsoft.com/office/drawing/2014/main" id="{11AAB877-174C-42E7-8482-FB34252AD868}"/>
              </a:ext>
            </a:extLst>
          </p:cNvPr>
          <p:cNvSpPr>
            <a:spLocks noGrp="1"/>
          </p:cNvSpPr>
          <p:nvPr>
            <p:ph type="ctrTitle"/>
          </p:nvPr>
        </p:nvSpPr>
        <p:spPr/>
        <p:txBody>
          <a:bodyPr/>
          <a:lstStyle/>
          <a:p>
            <a:endParaRPr lang="en-US" altLang="en-US"/>
          </a:p>
        </p:txBody>
      </p:sp>
      <p:sp>
        <p:nvSpPr>
          <p:cNvPr id="3" name="Subtitle 2">
            <a:extLst>
              <a:ext uri="{FF2B5EF4-FFF2-40B4-BE49-F238E27FC236}">
                <a16:creationId xmlns:a16="http://schemas.microsoft.com/office/drawing/2014/main" id="{64D78CC2-5CCE-4AAF-812F-07869A9FDB95}"/>
              </a:ext>
            </a:extLst>
          </p:cNvPr>
          <p:cNvSpPr>
            <a:spLocks noGrp="1"/>
          </p:cNvSpPr>
          <p:nvPr>
            <p:ph type="subTitle" idx="1"/>
          </p:nvPr>
        </p:nvSpPr>
        <p:spPr/>
        <p:txBody>
          <a:bodyPr/>
          <a:lstStyle/>
          <a:p>
            <a:pPr>
              <a:buFont typeface="Arial" charset="0"/>
              <a:buNone/>
              <a:defRPr/>
            </a:pPr>
            <a:endParaRPr lang="en-US"/>
          </a:p>
        </p:txBody>
      </p:sp>
      <p:pic>
        <p:nvPicPr>
          <p:cNvPr id="110596" name="Picture 2" descr="http://www.bayjournal.com/images/article_images/large/Stormwater.jpg">
            <a:extLst>
              <a:ext uri="{FF2B5EF4-FFF2-40B4-BE49-F238E27FC236}">
                <a16:creationId xmlns:a16="http://schemas.microsoft.com/office/drawing/2014/main" id="{AC6F9508-542E-4685-910D-9AD0094981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333"/>
          <a:stretch/>
        </p:blipFill>
        <p:spPr bwMode="auto">
          <a:xfrm>
            <a:off x="0" y="0"/>
            <a:ext cx="1335777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497A9839-AC2C-44F6-8ABF-6B0C77E7C086}"/>
              </a:ext>
            </a:extLst>
          </p:cNvPr>
          <p:cNvSpPr/>
          <p:nvPr/>
        </p:nvSpPr>
        <p:spPr>
          <a:xfrm>
            <a:off x="7772400" y="4352925"/>
            <a:ext cx="3960813" cy="584200"/>
          </a:xfrm>
          <a:prstGeom prst="rect">
            <a:avLst/>
          </a:prstGeom>
        </p:spPr>
        <p:txBody>
          <a:bodyPr wrap="none">
            <a:spAutoFit/>
          </a:bodyPr>
          <a:lstStyle/>
          <a:p>
            <a:pPr eaLnBrk="1" hangingPunct="1">
              <a:defRPr/>
            </a:pPr>
            <a:r>
              <a:rPr lang="en-US" sz="3200" b="1" dirty="0">
                <a:solidFill>
                  <a:schemeClr val="bg1"/>
                </a:solidFill>
                <a:effectLst>
                  <a:outerShdw blurRad="38100" dist="38100" dir="2700000" algn="tl">
                    <a:srgbClr val="000000">
                      <a:alpha val="43137"/>
                    </a:srgbClr>
                  </a:outerShdw>
                </a:effectLst>
                <a:latin typeface="Arial" charset="0"/>
                <a:cs typeface="Arial" charset="0"/>
              </a:rPr>
              <a:t>What can you do? </a:t>
            </a:r>
            <a:endParaRPr lang="en-US" sz="2400" dirty="0">
              <a:latin typeface="Arial" charset="0"/>
              <a:cs typeface="Arial"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5810E-3FEF-4DA3-AFCF-EA1BF631F69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EF3D865-C6CA-4E38-9A9F-A29D42B841C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AB2DDE7-D0C2-492D-BAA7-84CC1C5FF0D2}"/>
              </a:ext>
            </a:extLst>
          </p:cNvPr>
          <p:cNvPicPr>
            <a:picLocks noChangeAspect="1"/>
          </p:cNvPicPr>
          <p:nvPr/>
        </p:nvPicPr>
        <p:blipFill rotWithShape="1">
          <a:blip r:embed="rId3"/>
          <a:srcRect l="7961" t="16667" r="24901" b="10671"/>
          <a:stretch/>
        </p:blipFill>
        <p:spPr>
          <a:xfrm>
            <a:off x="0" y="-152400"/>
            <a:ext cx="12192000" cy="7451460"/>
          </a:xfrm>
          <a:prstGeom prst="rect">
            <a:avLst/>
          </a:prstGeom>
        </p:spPr>
      </p:pic>
    </p:spTree>
    <p:extLst>
      <p:ext uri="{BB962C8B-B14F-4D97-AF65-F5344CB8AC3E}">
        <p14:creationId xmlns:p14="http://schemas.microsoft.com/office/powerpoint/2010/main" val="611392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90429-42B1-4162-B136-D3011244E8F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8C8FED6-3248-4EEC-836C-BE6E3C5F6ED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A0CF5C1-DE1B-4164-80FB-335F480A955C}"/>
              </a:ext>
            </a:extLst>
          </p:cNvPr>
          <p:cNvPicPr>
            <a:picLocks noChangeAspect="1"/>
          </p:cNvPicPr>
          <p:nvPr/>
        </p:nvPicPr>
        <p:blipFill rotWithShape="1">
          <a:blip r:embed="rId3"/>
          <a:srcRect l="6706" t="16667" r="25530" b="10671"/>
          <a:stretch/>
        </p:blipFill>
        <p:spPr>
          <a:xfrm>
            <a:off x="0" y="-12290"/>
            <a:ext cx="12227052" cy="7403690"/>
          </a:xfrm>
          <a:prstGeom prst="rect">
            <a:avLst/>
          </a:prstGeom>
        </p:spPr>
      </p:pic>
    </p:spTree>
    <p:extLst>
      <p:ext uri="{BB962C8B-B14F-4D97-AF65-F5344CB8AC3E}">
        <p14:creationId xmlns:p14="http://schemas.microsoft.com/office/powerpoint/2010/main" val="15860774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68911</TotalTime>
  <Words>760</Words>
  <Application>Microsoft Office PowerPoint</Application>
  <PresentationFormat>Widescreen</PresentationFormat>
  <Paragraphs>186</Paragraphs>
  <Slides>77</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77</vt:i4>
      </vt:variant>
    </vt:vector>
  </HeadingPairs>
  <TitlesOfParts>
    <vt:vector size="83" baseType="lpstr">
      <vt:lpstr>Arial</vt:lpstr>
      <vt:lpstr>Arial Black</vt:lpstr>
      <vt:lpstr>Arial Narrow</vt:lpstr>
      <vt:lpstr>Calibri</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Water Cycle    Watershed    Groundwater </vt:lpstr>
      <vt:lpstr>What elements of the natural systems are interrupted when you build a city on top?   Water Cycle Watershed Groundwater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Brake pad diagam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Friends of the Cedar River Watershed</dc:title>
  <dc:creator>Nisa</dc:creator>
  <cp:lastModifiedBy>Jephson-Hernandez, Shannon</cp:lastModifiedBy>
  <cp:revision>1328</cp:revision>
  <cp:lastPrinted>2019-04-21T18:25:44Z</cp:lastPrinted>
  <dcterms:created xsi:type="dcterms:W3CDTF">2010-04-11T22:21:23Z</dcterms:created>
  <dcterms:modified xsi:type="dcterms:W3CDTF">2019-04-22T21:16:10Z</dcterms:modified>
</cp:coreProperties>
</file>