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5644" autoAdjust="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hson-Hernandez, Shannon" userId="e9403613-2aaa-424c-8257-ec5fe030fb5c" providerId="ADAL" clId="{FFD0242D-3C03-4427-B3B3-9BA398B4C86B}"/>
    <pc:docChg chg="custSel addSld delSld modSld">
      <pc:chgData name="Jephson-Hernandez, Shannon" userId="e9403613-2aaa-424c-8257-ec5fe030fb5c" providerId="ADAL" clId="{FFD0242D-3C03-4427-B3B3-9BA398B4C86B}" dt="2018-05-16T03:13:02.394" v="1355" actId="14100"/>
      <pc:docMkLst>
        <pc:docMk/>
      </pc:docMkLst>
      <pc:sldChg chg="modSp">
        <pc:chgData name="Jephson-Hernandez, Shannon" userId="e9403613-2aaa-424c-8257-ec5fe030fb5c" providerId="ADAL" clId="{FFD0242D-3C03-4427-B3B3-9BA398B4C86B}" dt="2018-05-16T02:55:22.969" v="1" actId="20577"/>
        <pc:sldMkLst>
          <pc:docMk/>
          <pc:sldMk cId="2780894039" sldId="256"/>
        </pc:sldMkLst>
        <pc:spChg chg="mod">
          <ac:chgData name="Jephson-Hernandez, Shannon" userId="e9403613-2aaa-424c-8257-ec5fe030fb5c" providerId="ADAL" clId="{FFD0242D-3C03-4427-B3B3-9BA398B4C86B}" dt="2018-05-16T02:55:22.969" v="1" actId="20577"/>
          <ac:spMkLst>
            <pc:docMk/>
            <pc:sldMk cId="2780894039" sldId="256"/>
            <ac:spMk id="2" creationId="{00000000-0000-0000-0000-000000000000}"/>
          </ac:spMkLst>
        </pc:spChg>
      </pc:sldChg>
      <pc:sldChg chg="del">
        <pc:chgData name="Jephson-Hernandez, Shannon" userId="e9403613-2aaa-424c-8257-ec5fe030fb5c" providerId="ADAL" clId="{FFD0242D-3C03-4427-B3B3-9BA398B4C86B}" dt="2018-05-16T02:58:03.308" v="220" actId="2696"/>
        <pc:sldMkLst>
          <pc:docMk/>
          <pc:sldMk cId="2241567986" sldId="257"/>
        </pc:sldMkLst>
      </pc:sldChg>
      <pc:sldChg chg="del">
        <pc:chgData name="Jephson-Hernandez, Shannon" userId="e9403613-2aaa-424c-8257-ec5fe030fb5c" providerId="ADAL" clId="{FFD0242D-3C03-4427-B3B3-9BA398B4C86B}" dt="2018-05-16T02:58:02.602" v="217" actId="2696"/>
        <pc:sldMkLst>
          <pc:docMk/>
          <pc:sldMk cId="3028705726" sldId="258"/>
        </pc:sldMkLst>
      </pc:sldChg>
      <pc:sldChg chg="del">
        <pc:chgData name="Jephson-Hernandez, Shannon" userId="e9403613-2aaa-424c-8257-ec5fe030fb5c" providerId="ADAL" clId="{FFD0242D-3C03-4427-B3B3-9BA398B4C86B}" dt="2018-05-16T02:58:03.088" v="219" actId="2696"/>
        <pc:sldMkLst>
          <pc:docMk/>
          <pc:sldMk cId="2830503947" sldId="261"/>
        </pc:sldMkLst>
      </pc:sldChg>
      <pc:sldChg chg="modSp">
        <pc:chgData name="Jephson-Hernandez, Shannon" userId="e9403613-2aaa-424c-8257-ec5fe030fb5c" providerId="ADAL" clId="{FFD0242D-3C03-4427-B3B3-9BA398B4C86B}" dt="2018-05-16T02:57:41.292" v="206" actId="14100"/>
        <pc:sldMkLst>
          <pc:docMk/>
          <pc:sldMk cId="2904389843" sldId="262"/>
        </pc:sldMkLst>
        <pc:spChg chg="mod">
          <ac:chgData name="Jephson-Hernandez, Shannon" userId="e9403613-2aaa-424c-8257-ec5fe030fb5c" providerId="ADAL" clId="{FFD0242D-3C03-4427-B3B3-9BA398B4C86B}" dt="2018-05-16T02:57:16.286" v="183" actId="14100"/>
          <ac:spMkLst>
            <pc:docMk/>
            <pc:sldMk cId="2904389843" sldId="262"/>
            <ac:spMk id="4" creationId="{00000000-0000-0000-0000-000000000000}"/>
          </ac:spMkLst>
        </pc:spChg>
        <pc:spChg chg="mod">
          <ac:chgData name="Jephson-Hernandez, Shannon" userId="e9403613-2aaa-424c-8257-ec5fe030fb5c" providerId="ADAL" clId="{FFD0242D-3C03-4427-B3B3-9BA398B4C86B}" dt="2018-05-16T02:57:41.292" v="206" actId="14100"/>
          <ac:spMkLst>
            <pc:docMk/>
            <pc:sldMk cId="2904389843" sldId="262"/>
            <ac:spMk id="7" creationId="{32D70435-1411-4393-B8A8-586BB77E7850}"/>
          </ac:spMkLst>
        </pc:spChg>
      </pc:sldChg>
      <pc:sldChg chg="del">
        <pc:chgData name="Jephson-Hernandez, Shannon" userId="e9403613-2aaa-424c-8257-ec5fe030fb5c" providerId="ADAL" clId="{FFD0242D-3C03-4427-B3B3-9BA398B4C86B}" dt="2018-05-16T02:58:03.667" v="222" actId="2696"/>
        <pc:sldMkLst>
          <pc:docMk/>
          <pc:sldMk cId="481078772" sldId="263"/>
        </pc:sldMkLst>
      </pc:sldChg>
      <pc:sldChg chg="modSp add">
        <pc:chgData name="Jephson-Hernandez, Shannon" userId="e9403613-2aaa-424c-8257-ec5fe030fb5c" providerId="ADAL" clId="{FFD0242D-3C03-4427-B3B3-9BA398B4C86B}" dt="2018-05-16T03:01:13.187" v="524" actId="207"/>
        <pc:sldMkLst>
          <pc:docMk/>
          <pc:sldMk cId="4011404990" sldId="263"/>
        </pc:sldMkLst>
        <pc:spChg chg="mod">
          <ac:chgData name="Jephson-Hernandez, Shannon" userId="e9403613-2aaa-424c-8257-ec5fe030fb5c" providerId="ADAL" clId="{FFD0242D-3C03-4427-B3B3-9BA398B4C86B}" dt="2018-05-16T02:58:32.331" v="244" actId="20577"/>
          <ac:spMkLst>
            <pc:docMk/>
            <pc:sldMk cId="4011404990" sldId="263"/>
            <ac:spMk id="2" creationId="{3B6D0097-165D-4991-B249-158D9D71E26A}"/>
          </ac:spMkLst>
        </pc:spChg>
        <pc:spChg chg="mod">
          <ac:chgData name="Jephson-Hernandez, Shannon" userId="e9403613-2aaa-424c-8257-ec5fe030fb5c" providerId="ADAL" clId="{FFD0242D-3C03-4427-B3B3-9BA398B4C86B}" dt="2018-05-16T02:58:58.949" v="304" actId="255"/>
          <ac:spMkLst>
            <pc:docMk/>
            <pc:sldMk cId="4011404990" sldId="263"/>
            <ac:spMk id="3" creationId="{577F5F66-918F-4FEC-845A-725394045168}"/>
          </ac:spMkLst>
        </pc:spChg>
        <pc:spChg chg="mod">
          <ac:chgData name="Jephson-Hernandez, Shannon" userId="e9403613-2aaa-424c-8257-ec5fe030fb5c" providerId="ADAL" clId="{FFD0242D-3C03-4427-B3B3-9BA398B4C86B}" dt="2018-05-16T03:01:13.187" v="524" actId="207"/>
          <ac:spMkLst>
            <pc:docMk/>
            <pc:sldMk cId="4011404990" sldId="263"/>
            <ac:spMk id="4" creationId="{64BCCC38-078B-4B91-94AE-C55943E6855A}"/>
          </ac:spMkLst>
        </pc:spChg>
      </pc:sldChg>
      <pc:sldChg chg="delSp modSp add">
        <pc:chgData name="Jephson-Hernandez, Shannon" userId="e9403613-2aaa-424c-8257-ec5fe030fb5c" providerId="ADAL" clId="{FFD0242D-3C03-4427-B3B3-9BA398B4C86B}" dt="2018-05-16T03:05:54.291" v="968" actId="122"/>
        <pc:sldMkLst>
          <pc:docMk/>
          <pc:sldMk cId="1415045399" sldId="264"/>
        </pc:sldMkLst>
        <pc:spChg chg="mod">
          <ac:chgData name="Jephson-Hernandez, Shannon" userId="e9403613-2aaa-424c-8257-ec5fe030fb5c" providerId="ADAL" clId="{FFD0242D-3C03-4427-B3B3-9BA398B4C86B}" dt="2018-05-16T03:05:39.428" v="959" actId="113"/>
          <ac:spMkLst>
            <pc:docMk/>
            <pc:sldMk cId="1415045399" sldId="264"/>
            <ac:spMk id="2" creationId="{A047306F-8D4A-4F46-9B49-016E9580F606}"/>
          </ac:spMkLst>
        </pc:spChg>
        <pc:spChg chg="mod">
          <ac:chgData name="Jephson-Hernandez, Shannon" userId="e9403613-2aaa-424c-8257-ec5fe030fb5c" providerId="ADAL" clId="{FFD0242D-3C03-4427-B3B3-9BA398B4C86B}" dt="2018-05-16T03:05:54.291" v="968" actId="122"/>
          <ac:spMkLst>
            <pc:docMk/>
            <pc:sldMk cId="1415045399" sldId="264"/>
            <ac:spMk id="3" creationId="{38D00A14-B902-4EB8-B4ED-3C420F59B81E}"/>
          </ac:spMkLst>
        </pc:spChg>
        <pc:spChg chg="del mod">
          <ac:chgData name="Jephson-Hernandez, Shannon" userId="e9403613-2aaa-424c-8257-ec5fe030fb5c" providerId="ADAL" clId="{FFD0242D-3C03-4427-B3B3-9BA398B4C86B}" dt="2018-05-16T03:02:50.793" v="704" actId="478"/>
          <ac:spMkLst>
            <pc:docMk/>
            <pc:sldMk cId="1415045399" sldId="264"/>
            <ac:spMk id="4" creationId="{07F9A843-58CE-4C0A-9CA8-2ADA24374013}"/>
          </ac:spMkLst>
        </pc:spChg>
      </pc:sldChg>
      <pc:sldChg chg="del">
        <pc:chgData name="Jephson-Hernandez, Shannon" userId="e9403613-2aaa-424c-8257-ec5fe030fb5c" providerId="ADAL" clId="{FFD0242D-3C03-4427-B3B3-9BA398B4C86B}" dt="2018-05-16T02:58:03.919" v="223" actId="2696"/>
        <pc:sldMkLst>
          <pc:docMk/>
          <pc:sldMk cId="2970507544" sldId="264"/>
        </pc:sldMkLst>
      </pc:sldChg>
      <pc:sldChg chg="modSp add">
        <pc:chgData name="Jephson-Hernandez, Shannon" userId="e9403613-2aaa-424c-8257-ec5fe030fb5c" providerId="ADAL" clId="{FFD0242D-3C03-4427-B3B3-9BA398B4C86B}" dt="2018-05-16T03:06:26.623" v="999" actId="207"/>
        <pc:sldMkLst>
          <pc:docMk/>
          <pc:sldMk cId="340306211" sldId="265"/>
        </pc:sldMkLst>
        <pc:spChg chg="mod">
          <ac:chgData name="Jephson-Hernandez, Shannon" userId="e9403613-2aaa-424c-8257-ec5fe030fb5c" providerId="ADAL" clId="{FFD0242D-3C03-4427-B3B3-9BA398B4C86B}" dt="2018-05-16T03:06:26.623" v="999" actId="207"/>
          <ac:spMkLst>
            <pc:docMk/>
            <pc:sldMk cId="340306211" sldId="265"/>
            <ac:spMk id="2" creationId="{A047306F-8D4A-4F46-9B49-016E9580F606}"/>
          </ac:spMkLst>
        </pc:spChg>
        <pc:spChg chg="mod">
          <ac:chgData name="Jephson-Hernandez, Shannon" userId="e9403613-2aaa-424c-8257-ec5fe030fb5c" providerId="ADAL" clId="{FFD0242D-3C03-4427-B3B3-9BA398B4C86B}" dt="2018-05-16T03:06:21.591" v="998" actId="207"/>
          <ac:spMkLst>
            <pc:docMk/>
            <pc:sldMk cId="340306211" sldId="265"/>
            <ac:spMk id="3" creationId="{38D00A14-B902-4EB8-B4ED-3C420F59B81E}"/>
          </ac:spMkLst>
        </pc:spChg>
      </pc:sldChg>
      <pc:sldChg chg="addSp modSp add">
        <pc:chgData name="Jephson-Hernandez, Shannon" userId="e9403613-2aaa-424c-8257-ec5fe030fb5c" providerId="ADAL" clId="{FFD0242D-3C03-4427-B3B3-9BA398B4C86B}" dt="2018-05-16T03:13:02.394" v="1355" actId="14100"/>
        <pc:sldMkLst>
          <pc:docMk/>
          <pc:sldMk cId="1152321918" sldId="266"/>
        </pc:sldMkLst>
        <pc:spChg chg="mod">
          <ac:chgData name="Jephson-Hernandez, Shannon" userId="e9403613-2aaa-424c-8257-ec5fe030fb5c" providerId="ADAL" clId="{FFD0242D-3C03-4427-B3B3-9BA398B4C86B}" dt="2018-05-16T03:11:54.580" v="1273" actId="14100"/>
          <ac:spMkLst>
            <pc:docMk/>
            <pc:sldMk cId="1152321918" sldId="266"/>
            <ac:spMk id="2" creationId="{A047306F-8D4A-4F46-9B49-016E9580F606}"/>
          </ac:spMkLst>
        </pc:spChg>
        <pc:spChg chg="mod">
          <ac:chgData name="Jephson-Hernandez, Shannon" userId="e9403613-2aaa-424c-8257-ec5fe030fb5c" providerId="ADAL" clId="{FFD0242D-3C03-4427-B3B3-9BA398B4C86B}" dt="2018-05-16T03:11:05.556" v="1216" actId="14100"/>
          <ac:spMkLst>
            <pc:docMk/>
            <pc:sldMk cId="1152321918" sldId="266"/>
            <ac:spMk id="3" creationId="{38D00A14-B902-4EB8-B4ED-3C420F59B81E}"/>
          </ac:spMkLst>
        </pc:spChg>
        <pc:spChg chg="add mod">
          <ac:chgData name="Jephson-Hernandez, Shannon" userId="e9403613-2aaa-424c-8257-ec5fe030fb5c" providerId="ADAL" clId="{FFD0242D-3C03-4427-B3B3-9BA398B4C86B}" dt="2018-05-16T03:11:41.158" v="1267" actId="5793"/>
          <ac:spMkLst>
            <pc:docMk/>
            <pc:sldMk cId="1152321918" sldId="266"/>
            <ac:spMk id="4" creationId="{3DF062AB-5197-4B66-82BD-9EFDE97DD37F}"/>
          </ac:spMkLst>
        </pc:spChg>
        <pc:spChg chg="add mod">
          <ac:chgData name="Jephson-Hernandez, Shannon" userId="e9403613-2aaa-424c-8257-ec5fe030fb5c" providerId="ADAL" clId="{FFD0242D-3C03-4427-B3B3-9BA398B4C86B}" dt="2018-05-16T03:13:02.394" v="1355" actId="14100"/>
          <ac:spMkLst>
            <pc:docMk/>
            <pc:sldMk cId="1152321918" sldId="266"/>
            <ac:spMk id="5" creationId="{0337671A-8FCF-43EB-8AC0-577E24633E83}"/>
          </ac:spMkLst>
        </pc:spChg>
      </pc:sldChg>
      <pc:sldChg chg="del">
        <pc:chgData name="Jephson-Hernandez, Shannon" userId="e9403613-2aaa-424c-8257-ec5fe030fb5c" providerId="ADAL" clId="{FFD0242D-3C03-4427-B3B3-9BA398B4C86B}" dt="2018-05-16T02:58:04.106" v="224" actId="2696"/>
        <pc:sldMkLst>
          <pc:docMk/>
          <pc:sldMk cId="1968938733" sldId="288"/>
        </pc:sldMkLst>
      </pc:sldChg>
      <pc:sldChg chg="del">
        <pc:chgData name="Jephson-Hernandez, Shannon" userId="e9403613-2aaa-424c-8257-ec5fe030fb5c" providerId="ADAL" clId="{FFD0242D-3C03-4427-B3B3-9BA398B4C86B}" dt="2018-05-16T02:57:56.582" v="211" actId="2696"/>
        <pc:sldMkLst>
          <pc:docMk/>
          <pc:sldMk cId="3401647472" sldId="289"/>
        </pc:sldMkLst>
      </pc:sldChg>
      <pc:sldChg chg="del">
        <pc:chgData name="Jephson-Hernandez, Shannon" userId="e9403613-2aaa-424c-8257-ec5fe030fb5c" providerId="ADAL" clId="{FFD0242D-3C03-4427-B3B3-9BA398B4C86B}" dt="2018-05-16T02:57:58.228" v="213" actId="2696"/>
        <pc:sldMkLst>
          <pc:docMk/>
          <pc:sldMk cId="2224013719" sldId="290"/>
        </pc:sldMkLst>
      </pc:sldChg>
      <pc:sldChg chg="del">
        <pc:chgData name="Jephson-Hernandez, Shannon" userId="e9403613-2aaa-424c-8257-ec5fe030fb5c" providerId="ADAL" clId="{FFD0242D-3C03-4427-B3B3-9BA398B4C86B}" dt="2018-05-16T02:57:53.609" v="209" actId="2696"/>
        <pc:sldMkLst>
          <pc:docMk/>
          <pc:sldMk cId="2639556968" sldId="292"/>
        </pc:sldMkLst>
      </pc:sldChg>
      <pc:sldChg chg="del">
        <pc:chgData name="Jephson-Hernandez, Shannon" userId="e9403613-2aaa-424c-8257-ec5fe030fb5c" providerId="ADAL" clId="{FFD0242D-3C03-4427-B3B3-9BA398B4C86B}" dt="2018-05-16T02:57:54.733" v="210" actId="2696"/>
        <pc:sldMkLst>
          <pc:docMk/>
          <pc:sldMk cId="1423027405" sldId="293"/>
        </pc:sldMkLst>
      </pc:sldChg>
      <pc:sldChg chg="del">
        <pc:chgData name="Jephson-Hernandez, Shannon" userId="e9403613-2aaa-424c-8257-ec5fe030fb5c" providerId="ADAL" clId="{FFD0242D-3C03-4427-B3B3-9BA398B4C86B}" dt="2018-05-16T02:58:03.527" v="221" actId="2696"/>
        <pc:sldMkLst>
          <pc:docMk/>
          <pc:sldMk cId="3263423604" sldId="294"/>
        </pc:sldMkLst>
      </pc:sldChg>
      <pc:sldChg chg="del">
        <pc:chgData name="Jephson-Hernandez, Shannon" userId="e9403613-2aaa-424c-8257-ec5fe030fb5c" providerId="ADAL" clId="{FFD0242D-3C03-4427-B3B3-9BA398B4C86B}" dt="2018-05-16T02:58:04.674" v="226" actId="2696"/>
        <pc:sldMkLst>
          <pc:docMk/>
          <pc:sldMk cId="3142975935" sldId="295"/>
        </pc:sldMkLst>
      </pc:sldChg>
      <pc:sldChg chg="del">
        <pc:chgData name="Jephson-Hernandez, Shannon" userId="e9403613-2aaa-424c-8257-ec5fe030fb5c" providerId="ADAL" clId="{FFD0242D-3C03-4427-B3B3-9BA398B4C86B}" dt="2018-05-16T02:58:04.377" v="225" actId="2696"/>
        <pc:sldMkLst>
          <pc:docMk/>
          <pc:sldMk cId="1250285659" sldId="296"/>
        </pc:sldMkLst>
      </pc:sldChg>
      <pc:sldChg chg="del">
        <pc:chgData name="Jephson-Hernandez, Shannon" userId="e9403613-2aaa-424c-8257-ec5fe030fb5c" providerId="ADAL" clId="{FFD0242D-3C03-4427-B3B3-9BA398B4C86B}" dt="2018-05-16T02:58:02.885" v="218" actId="2696"/>
        <pc:sldMkLst>
          <pc:docMk/>
          <pc:sldMk cId="4033267014" sldId="307"/>
        </pc:sldMkLst>
      </pc:sldChg>
      <pc:sldChg chg="del">
        <pc:chgData name="Jephson-Hernandez, Shannon" userId="e9403613-2aaa-424c-8257-ec5fe030fb5c" providerId="ADAL" clId="{FFD0242D-3C03-4427-B3B3-9BA398B4C86B}" dt="2018-05-16T02:57:59.054" v="214" actId="2696"/>
        <pc:sldMkLst>
          <pc:docMk/>
          <pc:sldMk cId="3835254608" sldId="311"/>
        </pc:sldMkLst>
      </pc:sldChg>
      <pc:sldChg chg="del">
        <pc:chgData name="Jephson-Hernandez, Shannon" userId="e9403613-2aaa-424c-8257-ec5fe030fb5c" providerId="ADAL" clId="{FFD0242D-3C03-4427-B3B3-9BA398B4C86B}" dt="2018-05-16T02:57:50.482" v="207" actId="2696"/>
        <pc:sldMkLst>
          <pc:docMk/>
          <pc:sldMk cId="3168595176" sldId="312"/>
        </pc:sldMkLst>
      </pc:sldChg>
      <pc:sldChg chg="del">
        <pc:chgData name="Jephson-Hernandez, Shannon" userId="e9403613-2aaa-424c-8257-ec5fe030fb5c" providerId="ADAL" clId="{FFD0242D-3C03-4427-B3B3-9BA398B4C86B}" dt="2018-05-16T02:58:12.823" v="227" actId="2696"/>
        <pc:sldMkLst>
          <pc:docMk/>
          <pc:sldMk cId="4033081756" sldId="314"/>
        </pc:sldMkLst>
      </pc:sldChg>
      <pc:sldChg chg="del">
        <pc:chgData name="Jephson-Hernandez, Shannon" userId="e9403613-2aaa-424c-8257-ec5fe030fb5c" providerId="ADAL" clId="{FFD0242D-3C03-4427-B3B3-9BA398B4C86B}" dt="2018-05-16T02:57:51.613" v="208" actId="2696"/>
        <pc:sldMkLst>
          <pc:docMk/>
          <pc:sldMk cId="1162434232" sldId="315"/>
        </pc:sldMkLst>
      </pc:sldChg>
      <pc:sldChg chg="del">
        <pc:chgData name="Jephson-Hernandez, Shannon" userId="e9403613-2aaa-424c-8257-ec5fe030fb5c" providerId="ADAL" clId="{FFD0242D-3C03-4427-B3B3-9BA398B4C86B}" dt="2018-05-16T02:58:00.833" v="215" actId="2696"/>
        <pc:sldMkLst>
          <pc:docMk/>
          <pc:sldMk cId="2698659942" sldId="316"/>
        </pc:sldMkLst>
      </pc:sldChg>
      <pc:sldChg chg="del">
        <pc:chgData name="Jephson-Hernandez, Shannon" userId="e9403613-2aaa-424c-8257-ec5fe030fb5c" providerId="ADAL" clId="{FFD0242D-3C03-4427-B3B3-9BA398B4C86B}" dt="2018-05-16T02:57:57.476" v="212" actId="2696"/>
        <pc:sldMkLst>
          <pc:docMk/>
          <pc:sldMk cId="3064513339" sldId="317"/>
        </pc:sldMkLst>
      </pc:sldChg>
      <pc:sldChg chg="del">
        <pc:chgData name="Jephson-Hernandez, Shannon" userId="e9403613-2aaa-424c-8257-ec5fe030fb5c" providerId="ADAL" clId="{FFD0242D-3C03-4427-B3B3-9BA398B4C86B}" dt="2018-05-16T02:58:02.039" v="216" actId="2696"/>
        <pc:sldMkLst>
          <pc:docMk/>
          <pc:sldMk cId="3879491037" sldId="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E24F9-72C0-4781-B277-EFB237743E8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82309-08BD-4422-9573-36E9D8A9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7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154B8C-03DB-4A39-B186-45D0859A5EE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Single Cell Egg Lab 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</a:t>
            </a:r>
          </a:p>
          <a:p>
            <a:r>
              <a:rPr lang="en-US" dirty="0"/>
              <a:t>THE CELL MEMBRANE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05347"/>
            <a:ext cx="1295400" cy="197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89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36"/>
    </mc:Choice>
    <mc:Fallback xmlns="">
      <p:transition spd="slow" advTm="143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22871"/>
            <a:ext cx="4191000" cy="1066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3689671"/>
            <a:ext cx="4367894" cy="3104235"/>
          </a:xfrm>
        </p:spPr>
        <p:txBody>
          <a:bodyPr>
            <a:normAutofit/>
          </a:bodyPr>
          <a:lstStyle/>
          <a:p>
            <a:pPr marL="109728" indent="0" fontAlgn="ctr">
              <a:buNone/>
            </a:pPr>
            <a:r>
              <a:rPr lang="en-US" sz="3200" dirty="0">
                <a:latin typeface="Century Gothic" pitchFamily="34" charset="0"/>
              </a:rPr>
              <a:t>Use mathematics and computational thinking to understand the function of cells</a:t>
            </a:r>
            <a:endParaRPr lang="en-US" sz="2400" dirty="0">
              <a:latin typeface="Century Gothic" pitchFamily="34" charset="0"/>
            </a:endParaRPr>
          </a:p>
          <a:p>
            <a:pPr fontAlgn="ctr">
              <a:buFont typeface="Wingdings" pitchFamily="2" charset="2"/>
              <a:buChar char="q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6146" name="Picture 2" descr="C:\Users\Owner\AppData\Local\Microsoft\Windows\Temporary Internet Files\Content.IE5\XLRDEQB3\MC900389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01" y="786798"/>
            <a:ext cx="1815998" cy="17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C8EE1C2-75C3-43A8-B2F0-7EFC1E3EA001}"/>
              </a:ext>
            </a:extLst>
          </p:cNvPr>
          <p:cNvSpPr txBox="1">
            <a:spLocks/>
          </p:cNvSpPr>
          <p:nvPr/>
        </p:nvSpPr>
        <p:spPr>
          <a:xfrm>
            <a:off x="4697188" y="2578108"/>
            <a:ext cx="41910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2D70435-1411-4393-B8A8-586BB77E7850}"/>
              </a:ext>
            </a:extLst>
          </p:cNvPr>
          <p:cNvSpPr txBox="1">
            <a:spLocks/>
          </p:cNvSpPr>
          <p:nvPr/>
        </p:nvSpPr>
        <p:spPr>
          <a:xfrm>
            <a:off x="4572000" y="3689671"/>
            <a:ext cx="4572000" cy="169363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ctr">
              <a:buNone/>
            </a:pPr>
            <a:r>
              <a:rPr lang="en-US" sz="3200" dirty="0">
                <a:latin typeface="Century Gothic" pitchFamily="34" charset="0"/>
              </a:rPr>
              <a:t>Evaluate quantitative data for % of mass change to determine the affects of chemicals on cells</a:t>
            </a:r>
          </a:p>
        </p:txBody>
      </p:sp>
    </p:spTree>
    <p:extLst>
      <p:ext uri="{BB962C8B-B14F-4D97-AF65-F5344CB8AC3E}">
        <p14:creationId xmlns:p14="http://schemas.microsoft.com/office/powerpoint/2010/main" val="29043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0097-165D-4991-B249-158D9D71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5F66-918F-4FEC-845A-7253940451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3200" dirty="0"/>
              <a:t>What did you notice was different about the egg yesterday?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CCC38-078B-4B91-94AE-C55943E68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4958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2. When the graph is show, (THE TEACHER WILL DISPLAY NEXT), Record what you notice first and why it stands out to you. </a:t>
            </a:r>
            <a:r>
              <a:rPr lang="en-US" sz="2800" i="1" dirty="0">
                <a:solidFill>
                  <a:srgbClr val="FF0000"/>
                </a:solidFill>
              </a:rPr>
              <a:t>Prepare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401140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306F-8D4A-4F46-9B49-016E9580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Discuss with table partner &amp; prepare to share with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0A14-B902-4EB8-B4ED-3C420F59B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7924800" cy="3879787"/>
          </a:xfrm>
        </p:spPr>
        <p:txBody>
          <a:bodyPr>
            <a:normAutofit/>
          </a:bodyPr>
          <a:lstStyle/>
          <a:p>
            <a:r>
              <a:rPr lang="en-US" sz="3200" dirty="0"/>
              <a:t>Graph </a:t>
            </a:r>
            <a:r>
              <a:rPr lang="en-US" sz="3200" dirty="0" err="1"/>
              <a:t>noticings</a:t>
            </a:r>
            <a:r>
              <a:rPr lang="en-US" sz="3200" dirty="0"/>
              <a:t> &amp; wonderings</a:t>
            </a:r>
          </a:p>
          <a:p>
            <a:r>
              <a:rPr lang="en-US" sz="3200" dirty="0"/>
              <a:t>Data table </a:t>
            </a:r>
            <a:r>
              <a:rPr lang="en-US" sz="3200" dirty="0" err="1"/>
              <a:t>noticings</a:t>
            </a:r>
            <a:r>
              <a:rPr lang="en-US" sz="3200" dirty="0"/>
              <a:t> and wonderings</a:t>
            </a:r>
          </a:p>
          <a:p>
            <a:r>
              <a:rPr lang="en-US" sz="3200" dirty="0"/>
              <a:t>How do we feel about this data?</a:t>
            </a:r>
          </a:p>
          <a:p>
            <a:r>
              <a:rPr lang="en-US" sz="3200" dirty="0"/>
              <a:t>Can we make claims?</a:t>
            </a:r>
          </a:p>
          <a:p>
            <a:endParaRPr lang="en-US" sz="3200" dirty="0"/>
          </a:p>
          <a:p>
            <a:pPr marL="109728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COMPLETE MIDDLE CHECK</a:t>
            </a:r>
          </a:p>
        </p:txBody>
      </p:sp>
    </p:spTree>
    <p:extLst>
      <p:ext uri="{BB962C8B-B14F-4D97-AF65-F5344CB8AC3E}">
        <p14:creationId xmlns:p14="http://schemas.microsoft.com/office/powerpoint/2010/main" val="141504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306F-8D4A-4F46-9B49-016E9580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Record in lab notebook…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0A14-B902-4EB8-B4ED-3C420F59B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79248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200" dirty="0"/>
              <a:t>I noticed thee patterns of…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/>
              <a:t>I noticed the weird data of…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/>
              <a:t>I wonder…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/>
              <a:t>As a scientist I would think…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/>
              <a:t>Next time I would make sure to…</a:t>
            </a:r>
          </a:p>
          <a:p>
            <a:pPr marL="624078" indent="-514350">
              <a:buFont typeface="+mj-lt"/>
              <a:buAutoNum type="arabicPeriod"/>
            </a:pPr>
            <a:endParaRPr lang="en-US" sz="3200" dirty="0"/>
          </a:p>
          <a:p>
            <a:pPr marL="109728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COMPLETE END CHECK</a:t>
            </a:r>
          </a:p>
          <a:p>
            <a:pPr marL="624078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30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306F-8D4A-4F46-9B49-016E9580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WRITE A CERER using quantitative data to answer the original question…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0A14-B902-4EB8-B4ED-3C420F59B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1219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/>
              <a:t>Which solution will have the greatest affect on an egg’s mass?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F062AB-5197-4B66-82BD-9EFDE97DD37F}"/>
              </a:ext>
            </a:extLst>
          </p:cNvPr>
          <p:cNvSpPr txBox="1">
            <a:spLocks/>
          </p:cNvSpPr>
          <p:nvPr/>
        </p:nvSpPr>
        <p:spPr>
          <a:xfrm>
            <a:off x="457200" y="3124200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</a:rPr>
              <a:t>WRITE A CERER using qualitative data to answer the question…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37671A-8FCF-43EB-8AC0-577E24633E83}"/>
              </a:ext>
            </a:extLst>
          </p:cNvPr>
          <p:cNvSpPr txBox="1">
            <a:spLocks/>
          </p:cNvSpPr>
          <p:nvPr/>
        </p:nvSpPr>
        <p:spPr>
          <a:xfrm>
            <a:off x="152400" y="4528457"/>
            <a:ext cx="8686800" cy="1219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en-US" sz="3200" b="1" dirty="0"/>
              <a:t>Which solution will have the biggest negative impact on a cell’s ability to function?</a:t>
            </a:r>
          </a:p>
        </p:txBody>
      </p:sp>
    </p:spTree>
    <p:extLst>
      <p:ext uri="{BB962C8B-B14F-4D97-AF65-F5344CB8AC3E}">
        <p14:creationId xmlns:p14="http://schemas.microsoft.com/office/powerpoint/2010/main" val="115232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7338</TotalTime>
  <Words>214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Century Gothic</vt:lpstr>
      <vt:lpstr>Georgia</vt:lpstr>
      <vt:lpstr>Trebuchet MS</vt:lpstr>
      <vt:lpstr>Wingdings</vt:lpstr>
      <vt:lpstr>Wingdings 2</vt:lpstr>
      <vt:lpstr>Urban</vt:lpstr>
      <vt:lpstr>Single Cell Egg Lab Day 3</vt:lpstr>
      <vt:lpstr>Learning Targets</vt:lpstr>
      <vt:lpstr>INITIAL THOUGHTS</vt:lpstr>
      <vt:lpstr>Discuss with table partner &amp; prepare to share with class…</vt:lpstr>
      <vt:lpstr>Record in lab notebook…</vt:lpstr>
      <vt:lpstr>WRITE A CERER using quantitative data to answer the original question…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NAKED EGG INQUIRY LAB</dc:title>
  <dc:creator>Andrea Beth Hemphill</dc:creator>
  <cp:lastModifiedBy>Jephson-Hernandez, Shannon</cp:lastModifiedBy>
  <cp:revision>83</cp:revision>
  <cp:lastPrinted>2016-01-11T17:09:24Z</cp:lastPrinted>
  <dcterms:created xsi:type="dcterms:W3CDTF">2011-11-14T05:43:33Z</dcterms:created>
  <dcterms:modified xsi:type="dcterms:W3CDTF">2018-05-16T03:13:04Z</dcterms:modified>
</cp:coreProperties>
</file>