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1" r:id="rId6"/>
    <p:sldId id="268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3D9C-6D43-4C6E-8067-54E9E1878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0C224-B0FA-4E6F-9FD0-F40087444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46F9A-7F1C-46BB-91A9-FEB20369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83F59-A4DF-415E-9F6A-66CF1BA5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B3036-3559-427E-A9D0-CB12388D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9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7F9D-7715-4826-89F1-8029E95E6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20D96-2836-47E0-965F-47EF188FA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1AFD8-BFF6-449A-8A56-A7824806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766D0-B097-4606-9EE3-59CC290C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404A0-C9A9-477C-8418-615D8426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4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DAA853-BC48-40B8-9B7C-0A02F6292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1BDF5-2243-4524-8CE0-DDB5BCD7C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0AE94-D3BB-436C-A94A-3EE7BC90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5FB00-5042-47CA-BF6F-2EBA7EAF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3DF90-DA82-465E-A6E3-20480046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1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F05F8-0436-4002-8580-886F1FC0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688B-74AC-405A-978A-129B72A72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EDA75-3294-4EF7-9264-37465C45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106F-B387-4922-9959-4C74FB80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832AF-C22B-4086-864E-C828C25F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5275-516D-4202-BA84-6A90F680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1B6B3-CEFD-4B2D-AD93-599FAC740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6D48F-DA19-40F6-B248-B9EB26A0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E7379-93B8-4B2C-BFB4-864E3849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4F66-112A-42D1-9367-B143AC47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6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9ACF-7EC2-4B45-A062-A554F7CA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3D55-611F-4BD9-9457-D51F8AE20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2FDCD-E57A-4D99-824A-0481243A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4C5A1-5173-4DB3-B85C-90D3AC5A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7E0D6-EBE6-4ED7-B1AF-E0D5EE6A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7CF38-FA1A-4DAA-87E4-BB681E51F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5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FDBA-6328-4CA7-9B6A-755158E3B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D2FD5-F47C-485B-B0B1-F65DD1C88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2408E-4AAD-4795-B017-2FF12A884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BE767-F12A-4B22-9641-B0E11DC2B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8BD253-AA1A-4F5E-BE31-81BF4B77C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51BE8A-8B19-49A5-93EB-306D1441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45830-77A0-4974-9163-C30E18E1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667400-ABCE-41CF-BEB8-CE2FCC04A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3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0022C-9A8C-4418-88B6-B2D1EDE3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67285-723D-41CE-B3B9-AD69ECF1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4E7BC-6C92-4146-A190-C9B8C7BB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5E3FF-7002-4AA8-AAF9-4A299E80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BC289F-A006-47BA-83E2-A24FF7FB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ED0D5-3EF5-4C3E-875E-CEC3A3306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1FA27-A39C-4504-AD10-D10040F0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5E5AB-F0D1-47D4-8847-1051708AB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ABA78-A766-480C-BFED-7C628F6D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6AD66-8B3E-4FC2-9D27-6ED7189FE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20672-4B0A-410D-B3AB-E4F9F694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00FAE-87E5-4DF6-A24E-B320C3FE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4D4EA-11FB-4ADF-A222-DD1DB79C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5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6473-DF1E-40DE-B978-0402A4A30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08AFD-B59D-4496-A44A-C48924794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77D26-B09C-4605-87C7-025E40E6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C9746-451C-4DCE-B2C0-C891B67F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43736-CB58-4843-AC84-CAD27D85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B4B1C-FC3D-4B2F-9AF5-44C2D6A7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57C18-E989-41AE-8742-84FDF97E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DF0B7-B811-4B88-8F29-F1894FB8E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639FE-C09D-481B-842D-FB99D645A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A32C-668D-4DDF-9651-4223372A75F3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703FB-C5D4-48A2-920B-98DBAC895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95456-B926-4D3C-A2F4-79C3E5AFF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B66D-82DE-4A89-9842-5E55BD91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9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DC98-A451-4502-BF30-573BB3113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Earth’s 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3DC83-FA12-4B18-B741-852E804C6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Where does it all come from?</a:t>
            </a:r>
          </a:p>
        </p:txBody>
      </p:sp>
    </p:spTree>
    <p:extLst>
      <p:ext uri="{BB962C8B-B14F-4D97-AF65-F5344CB8AC3E}">
        <p14:creationId xmlns:p14="http://schemas.microsoft.com/office/powerpoint/2010/main" val="78316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B9D6-6D3A-4E28-BF7E-4C61D97C72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can we break down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B5C69-FD46-4A49-A3CE-E008DFBB86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Brainstorm in a group different ways matter can be made smaller…</a:t>
            </a:r>
          </a:p>
          <a:p>
            <a:pPr marL="0" indent="0">
              <a:buNone/>
            </a:pPr>
            <a:r>
              <a:rPr lang="en-US" sz="3600" dirty="0"/>
              <a:t>(MAKE A LIST &amp; PREPARE TO SHARE OUT).</a:t>
            </a:r>
          </a:p>
        </p:txBody>
      </p:sp>
    </p:spTree>
    <p:extLst>
      <p:ext uri="{BB962C8B-B14F-4D97-AF65-F5344CB8AC3E}">
        <p14:creationId xmlns:p14="http://schemas.microsoft.com/office/powerpoint/2010/main" val="21542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0F97-C7CF-473D-A132-7F7679173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Make a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28008-D033-4291-850D-B31705F22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8000" dirty="0"/>
              <a:t>What happens when you swallow gum?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C739E-A1D5-4936-83E3-666A069EC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583" y="495012"/>
            <a:ext cx="2715333" cy="2606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7E518D-6903-4860-924F-BB150C64B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65" y="365125"/>
            <a:ext cx="3471224" cy="242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2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1880-F80C-41AF-9035-D38D70595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074185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TRY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8E9-C6A8-4928-BD46-E1AB621CD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565" y="1023730"/>
            <a:ext cx="11459818" cy="4234070"/>
          </a:xfrm>
        </p:spPr>
        <p:txBody>
          <a:bodyPr>
            <a:noAutofit/>
          </a:bodyPr>
          <a:lstStyle/>
          <a:p>
            <a:r>
              <a:rPr lang="en-US" sz="3200" dirty="0"/>
              <a:t>Have you ever gotten gum stuck in your hair?</a:t>
            </a:r>
          </a:p>
          <a:p>
            <a:r>
              <a:rPr lang="en-US" sz="3200" dirty="0"/>
              <a:t>How did you get it out? What are some life hacks people use to remove sticky stuff? Why do/don’t they work? 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C00000"/>
                </a:solidFill>
              </a:rPr>
              <a:t>Chew a piece of gum until its smooth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C00000"/>
                </a:solidFill>
              </a:rPr>
              <a:t>Add a piece of chocolate and chew them together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What did you think will happen? What was surprising about this activity? Why did this happen?</a:t>
            </a:r>
          </a:p>
        </p:txBody>
      </p:sp>
    </p:spTree>
    <p:extLst>
      <p:ext uri="{BB962C8B-B14F-4D97-AF65-F5344CB8AC3E}">
        <p14:creationId xmlns:p14="http://schemas.microsoft.com/office/powerpoint/2010/main" val="75742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D5E6D01-AABA-4682-84E3-74997B634B6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617449" y="1679276"/>
            <a:ext cx="6574551" cy="4948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9E1527-42CC-45F1-ACEB-1ABE87367567}"/>
              </a:ext>
            </a:extLst>
          </p:cNvPr>
          <p:cNvSpPr txBox="1"/>
          <p:nvPr/>
        </p:nvSpPr>
        <p:spPr>
          <a:xfrm>
            <a:off x="4685122" y="949900"/>
            <a:ext cx="804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Gum &amp; Chocolate, Sugar and water, Salt &amp;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810C52-5475-456E-BA7B-9CC7F9E3D834}"/>
              </a:ext>
            </a:extLst>
          </p:cNvPr>
          <p:cNvSpPr txBox="1"/>
          <p:nvPr/>
        </p:nvSpPr>
        <p:spPr>
          <a:xfrm>
            <a:off x="6447934" y="365125"/>
            <a:ext cx="3638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“Like dissolves like”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A2C812-B602-4A26-BD7C-6BCDAE5C6728}"/>
              </a:ext>
            </a:extLst>
          </p:cNvPr>
          <p:cNvSpPr txBox="1"/>
          <p:nvPr/>
        </p:nvSpPr>
        <p:spPr>
          <a:xfrm>
            <a:off x="273377" y="1613382"/>
            <a:ext cx="48319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Different substances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(Solvents)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dissolve in different substances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(Solute).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they make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(solutions).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substances cannot dissolve in a solvent. This means they are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(Insoluble),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such as sand &amp; water.</a:t>
            </a:r>
          </a:p>
        </p:txBody>
      </p:sp>
    </p:spTree>
    <p:extLst>
      <p:ext uri="{BB962C8B-B14F-4D97-AF65-F5344CB8AC3E}">
        <p14:creationId xmlns:p14="http://schemas.microsoft.com/office/powerpoint/2010/main" val="342600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8BFE-5419-4C0B-A45A-67ABBBF9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BA088-80CC-4425-BAA3-6C6FE5793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Redraw your model to include matter that might “Dissolve” in the rock cycle.</a:t>
            </a:r>
          </a:p>
        </p:txBody>
      </p:sp>
    </p:spTree>
    <p:extLst>
      <p:ext uri="{BB962C8B-B14F-4D97-AF65-F5344CB8AC3E}">
        <p14:creationId xmlns:p14="http://schemas.microsoft.com/office/powerpoint/2010/main" val="83603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32E9-139C-428B-97A5-CEE617E11E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Revised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F8787-1AC2-4F9A-BC67-111076B42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was surprising?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did you already know but see in a new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do you still need help with?</a:t>
            </a:r>
          </a:p>
        </p:txBody>
      </p:sp>
    </p:spTree>
    <p:extLst>
      <p:ext uri="{BB962C8B-B14F-4D97-AF65-F5344CB8AC3E}">
        <p14:creationId xmlns:p14="http://schemas.microsoft.com/office/powerpoint/2010/main" val="144496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DDEEA-AAD8-4D46-921B-32E61702F1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TOMORROW: What about other stuff???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F7780-79E3-47EE-B717-F518C4256C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What happens if I chew on sand with my gum?</a:t>
            </a:r>
          </a:p>
          <a:p>
            <a:r>
              <a:rPr lang="en-US" sz="3200" b="1" dirty="0"/>
              <a:t>Will the sand or gum dissolve? Why/why not?</a:t>
            </a:r>
          </a:p>
          <a:p>
            <a:r>
              <a:rPr lang="en-US" sz="3200" b="1" dirty="0"/>
              <a:t>Can everything dissolve? </a:t>
            </a:r>
          </a:p>
        </p:txBody>
      </p:sp>
    </p:spTree>
    <p:extLst>
      <p:ext uri="{BB962C8B-B14F-4D97-AF65-F5344CB8AC3E}">
        <p14:creationId xmlns:p14="http://schemas.microsoft.com/office/powerpoint/2010/main" val="117439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258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Chiller</vt:lpstr>
      <vt:lpstr>Office Theme</vt:lpstr>
      <vt:lpstr>Earth’s Materials</vt:lpstr>
      <vt:lpstr>How can we break down matter?</vt:lpstr>
      <vt:lpstr>Make a Prediction</vt:lpstr>
      <vt:lpstr>TRY THIS…</vt:lpstr>
      <vt:lpstr>PowerPoint Presentation</vt:lpstr>
      <vt:lpstr>REVISITING THE MODEL</vt:lpstr>
      <vt:lpstr>Revised Thoughts</vt:lpstr>
      <vt:lpstr>TOMORROW: What about other stuff???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Materials</dc:title>
  <dc:creator>Jephson-Hernandez, Shannon</dc:creator>
  <cp:lastModifiedBy>Jephson-Hernandez, Shannon</cp:lastModifiedBy>
  <cp:revision>2</cp:revision>
  <dcterms:created xsi:type="dcterms:W3CDTF">2018-10-08T02:25:28Z</dcterms:created>
  <dcterms:modified xsi:type="dcterms:W3CDTF">2018-10-08T02:32:18Z</dcterms:modified>
</cp:coreProperties>
</file>